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  <p:sldMasterId id="2147483662" r:id="rId2"/>
    <p:sldMasterId id="2147483676" r:id="rId3"/>
  </p:sldMasterIdLst>
  <p:notesMasterIdLst>
    <p:notesMasterId r:id="rId16"/>
  </p:notesMasterIdLst>
  <p:sldIdLst>
    <p:sldId id="256" r:id="rId4"/>
    <p:sldId id="288" r:id="rId5"/>
    <p:sldId id="268" r:id="rId6"/>
    <p:sldId id="261" r:id="rId7"/>
    <p:sldId id="267" r:id="rId8"/>
    <p:sldId id="303" r:id="rId9"/>
    <p:sldId id="275" r:id="rId10"/>
    <p:sldId id="300" r:id="rId11"/>
    <p:sldId id="301" r:id="rId12"/>
    <p:sldId id="302" r:id="rId13"/>
    <p:sldId id="260" r:id="rId14"/>
    <p:sldId id="294" r:id="rId1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News Cycle" panose="020B0604020202020204" charset="2"/>
      <p:regular r:id="rId21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B59A1C8-747A-4FE9-89FD-B3EB6235076D}">
  <a:tblStyle styleId="{CB59A1C8-747A-4FE9-89FD-B3EB6235076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1BD5735-17CB-408C-B526-5617A5A3CD34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3" d="100"/>
          <a:sy n="143" d="100"/>
        </p:scale>
        <p:origin x="126" y="1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4823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5f391192_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5f391192_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8831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aa2cf9abae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aa2cf9abae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1135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13487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1236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f391192_0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f391192_0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5206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3809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5ed75ccf_0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35ed75ccf_0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24725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12" y="-19"/>
            <a:ext cx="5713277" cy="5147878"/>
          </a:xfrm>
          <a:custGeom>
            <a:avLst/>
            <a:gdLst/>
            <a:ahLst/>
            <a:cxnLst/>
            <a:rect l="l" t="t" r="r" b="b"/>
            <a:pathLst>
              <a:path w="4644941" h="4202349" extrusionOk="0">
                <a:moveTo>
                  <a:pt x="281653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4644942" y="0"/>
                </a:lnTo>
                <a:lnTo>
                  <a:pt x="2816531" y="4202349"/>
                </a:lnTo>
                <a:close/>
              </a:path>
            </a:pathLst>
          </a:custGeom>
          <a:solidFill>
            <a:srgbClr val="18171D">
              <a:alpha val="86030"/>
            </a:srgbClr>
          </a:solidFill>
          <a:ln>
            <a:noFill/>
          </a:ln>
          <a:effectLst>
            <a:outerShdw dist="9525" algn="bl" rotWithShape="0">
              <a:schemeClr val="lt1">
                <a:alpha val="15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3807571" y="1106345"/>
            <a:ext cx="1603738" cy="2930810"/>
          </a:xfrm>
          <a:custGeom>
            <a:avLst/>
            <a:gdLst/>
            <a:ahLst/>
            <a:cxnLst/>
            <a:rect l="l" t="t" r="r" b="b"/>
            <a:pathLst>
              <a:path w="1303852" h="2392498" extrusionOk="0">
                <a:moveTo>
                  <a:pt x="1040950" y="0"/>
                </a:moveTo>
                <a:lnTo>
                  <a:pt x="0" y="2392499"/>
                </a:lnTo>
                <a:lnTo>
                  <a:pt x="262902" y="2392499"/>
                </a:lnTo>
                <a:lnTo>
                  <a:pt x="1303852" y="0"/>
                </a:lnTo>
                <a:lnTo>
                  <a:pt x="10409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457200" y="1122100"/>
            <a:ext cx="3477000" cy="289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/>
          <p:nvPr/>
        </p:nvSpPr>
        <p:spPr>
          <a:xfrm>
            <a:off x="0" y="-19"/>
            <a:ext cx="6727695" cy="5147878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rgbClr val="18171D">
              <a:alpha val="86030"/>
            </a:srgb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7"/>
          <p:cNvSpPr/>
          <p:nvPr/>
        </p:nvSpPr>
        <p:spPr>
          <a:xfrm>
            <a:off x="5061079" y="1718977"/>
            <a:ext cx="1076623" cy="1739172"/>
          </a:xfrm>
          <a:custGeom>
            <a:avLst/>
            <a:gdLst/>
            <a:ahLst/>
            <a:cxnLst/>
            <a:rect l="l" t="t" r="r" b="b"/>
            <a:pathLst>
              <a:path w="875303" h="1419732" extrusionOk="0">
                <a:moveTo>
                  <a:pt x="617692" y="0"/>
                </a:moveTo>
                <a:lnTo>
                  <a:pt x="0" y="1419733"/>
                </a:lnTo>
                <a:lnTo>
                  <a:pt x="257611" y="1419733"/>
                </a:lnTo>
                <a:lnTo>
                  <a:pt x="875303" y="0"/>
                </a:lnTo>
                <a:lnTo>
                  <a:pt x="6176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457200" y="587675"/>
            <a:ext cx="5343900" cy="71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457200" y="1421050"/>
            <a:ext cx="2186100" cy="288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2"/>
          </p:nvPr>
        </p:nvSpPr>
        <p:spPr>
          <a:xfrm>
            <a:off x="2845796" y="1421050"/>
            <a:ext cx="2186100" cy="288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992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0" y="-19"/>
            <a:ext cx="6727695" cy="5147878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rgbClr val="18171D">
              <a:alpha val="86030"/>
            </a:srgb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8"/>
          <p:cNvSpPr/>
          <p:nvPr/>
        </p:nvSpPr>
        <p:spPr>
          <a:xfrm>
            <a:off x="5061079" y="1718977"/>
            <a:ext cx="1076623" cy="1739172"/>
          </a:xfrm>
          <a:custGeom>
            <a:avLst/>
            <a:gdLst/>
            <a:ahLst/>
            <a:cxnLst/>
            <a:rect l="l" t="t" r="r" b="b"/>
            <a:pathLst>
              <a:path w="875303" h="1419732" extrusionOk="0">
                <a:moveTo>
                  <a:pt x="617692" y="0"/>
                </a:moveTo>
                <a:lnTo>
                  <a:pt x="0" y="1419733"/>
                </a:lnTo>
                <a:lnTo>
                  <a:pt x="257611" y="1419733"/>
                </a:lnTo>
                <a:lnTo>
                  <a:pt x="875303" y="0"/>
                </a:lnTo>
                <a:lnTo>
                  <a:pt x="6176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457200" y="587675"/>
            <a:ext cx="5343900" cy="71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/>
          </p:nvPr>
        </p:nvSpPr>
        <p:spPr>
          <a:xfrm>
            <a:off x="457200" y="1421050"/>
            <a:ext cx="1411500" cy="3283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rtl="0">
              <a:spcBef>
                <a:spcPts val="600"/>
              </a:spcBef>
              <a:spcAft>
                <a:spcPts val="0"/>
              </a:spcAft>
              <a:buSzPts val="1500"/>
              <a:buChar char="╸"/>
              <a:defRPr sz="1500"/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2"/>
          </p:nvPr>
        </p:nvSpPr>
        <p:spPr>
          <a:xfrm>
            <a:off x="2038800" y="1421050"/>
            <a:ext cx="1411500" cy="3283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rtl="0">
              <a:spcBef>
                <a:spcPts val="600"/>
              </a:spcBef>
              <a:spcAft>
                <a:spcPts val="0"/>
              </a:spcAft>
              <a:buSzPts val="1500"/>
              <a:buChar char="╸"/>
              <a:defRPr sz="1500"/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3"/>
          </p:nvPr>
        </p:nvSpPr>
        <p:spPr>
          <a:xfrm>
            <a:off x="3620399" y="1421050"/>
            <a:ext cx="1411500" cy="3283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rtl="0">
              <a:spcBef>
                <a:spcPts val="600"/>
              </a:spcBef>
              <a:spcAft>
                <a:spcPts val="0"/>
              </a:spcAft>
              <a:buSzPts val="1500"/>
              <a:buChar char="╸"/>
              <a:defRPr sz="1500"/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59868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0" y="-19"/>
            <a:ext cx="6727695" cy="5147878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rgbClr val="18171D">
              <a:alpha val="86030"/>
            </a:srgb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9"/>
          <p:cNvSpPr/>
          <p:nvPr/>
        </p:nvSpPr>
        <p:spPr>
          <a:xfrm>
            <a:off x="5061079" y="1718977"/>
            <a:ext cx="1076623" cy="1739172"/>
          </a:xfrm>
          <a:custGeom>
            <a:avLst/>
            <a:gdLst/>
            <a:ahLst/>
            <a:cxnLst/>
            <a:rect l="l" t="t" r="r" b="b"/>
            <a:pathLst>
              <a:path w="875303" h="1419732" extrusionOk="0">
                <a:moveTo>
                  <a:pt x="617692" y="0"/>
                </a:moveTo>
                <a:lnTo>
                  <a:pt x="0" y="1419733"/>
                </a:lnTo>
                <a:lnTo>
                  <a:pt x="257611" y="1419733"/>
                </a:lnTo>
                <a:lnTo>
                  <a:pt x="875303" y="0"/>
                </a:lnTo>
                <a:lnTo>
                  <a:pt x="6176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587675"/>
            <a:ext cx="5343900" cy="71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857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/>
          <p:nvPr/>
        </p:nvSpPr>
        <p:spPr>
          <a:xfrm>
            <a:off x="6906000" y="0"/>
            <a:ext cx="2238000" cy="5151350"/>
          </a:xfrm>
          <a:custGeom>
            <a:avLst/>
            <a:gdLst/>
            <a:ahLst/>
            <a:cxnLst/>
            <a:rect l="l" t="t" r="r" b="b"/>
            <a:pathLst>
              <a:path w="89520" h="206054" extrusionOk="0">
                <a:moveTo>
                  <a:pt x="0" y="206054"/>
                </a:moveTo>
                <a:lnTo>
                  <a:pt x="89520" y="0"/>
                </a:lnTo>
                <a:lnTo>
                  <a:pt x="89520" y="20605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59" name="Google Shape;59;p10"/>
          <p:cNvSpPr/>
          <p:nvPr/>
        </p:nvSpPr>
        <p:spPr>
          <a:xfrm>
            <a:off x="7486691" y="1718977"/>
            <a:ext cx="1076623" cy="1739172"/>
          </a:xfrm>
          <a:custGeom>
            <a:avLst/>
            <a:gdLst/>
            <a:ahLst/>
            <a:cxnLst/>
            <a:rect l="l" t="t" r="r" b="b"/>
            <a:pathLst>
              <a:path w="875303" h="1419732" extrusionOk="0">
                <a:moveTo>
                  <a:pt x="617692" y="0"/>
                </a:moveTo>
                <a:lnTo>
                  <a:pt x="0" y="1419733"/>
                </a:lnTo>
                <a:lnTo>
                  <a:pt x="257611" y="1419733"/>
                </a:lnTo>
                <a:lnTo>
                  <a:pt x="875303" y="0"/>
                </a:lnTo>
                <a:lnTo>
                  <a:pt x="6176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10"/>
          <p:cNvSpPr txBox="1">
            <a:spLocks noGrp="1"/>
          </p:cNvSpPr>
          <p:nvPr>
            <p:ph type="body" idx="1"/>
          </p:nvPr>
        </p:nvSpPr>
        <p:spPr>
          <a:xfrm>
            <a:off x="457200" y="4406300"/>
            <a:ext cx="61986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9818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1/3">
  <p:cSld name="Blank - 1/3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/>
          <p:nvPr/>
        </p:nvSpPr>
        <p:spPr>
          <a:xfrm>
            <a:off x="0" y="0"/>
            <a:ext cx="4042035" cy="5171276"/>
          </a:xfrm>
          <a:custGeom>
            <a:avLst/>
            <a:gdLst/>
            <a:ahLst/>
            <a:cxnLst/>
            <a:rect l="l" t="t" r="r" b="b"/>
            <a:pathLst>
              <a:path w="161407" h="206500" extrusionOk="0">
                <a:moveTo>
                  <a:pt x="71935" y="206500"/>
                </a:moveTo>
                <a:lnTo>
                  <a:pt x="161407" y="0"/>
                </a:lnTo>
                <a:lnTo>
                  <a:pt x="0" y="0"/>
                </a:lnTo>
                <a:lnTo>
                  <a:pt x="0" y="206143"/>
                </a:lnTo>
                <a:close/>
              </a:path>
            </a:pathLst>
          </a:custGeom>
          <a:solidFill>
            <a:srgbClr val="18171D">
              <a:alpha val="86030"/>
            </a:srgbClr>
          </a:solidFill>
          <a:ln>
            <a:noFill/>
          </a:ln>
          <a:effectLst>
            <a:outerShdw dist="9525" algn="bl" rotWithShape="0">
              <a:schemeClr val="lt1">
                <a:alpha val="15000"/>
              </a:schemeClr>
            </a:outerShdw>
          </a:effectLst>
        </p:spPr>
      </p:sp>
      <p:sp>
        <p:nvSpPr>
          <p:cNvPr id="68" name="Google Shape;68;p1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9" name="Google Shape;69;p12"/>
          <p:cNvSpPr/>
          <p:nvPr/>
        </p:nvSpPr>
        <p:spPr>
          <a:xfrm>
            <a:off x="2385870" y="1718977"/>
            <a:ext cx="1076623" cy="1739172"/>
          </a:xfrm>
          <a:custGeom>
            <a:avLst/>
            <a:gdLst/>
            <a:ahLst/>
            <a:cxnLst/>
            <a:rect l="l" t="t" r="r" b="b"/>
            <a:pathLst>
              <a:path w="875303" h="1419732" extrusionOk="0">
                <a:moveTo>
                  <a:pt x="617692" y="0"/>
                </a:moveTo>
                <a:lnTo>
                  <a:pt x="0" y="1419733"/>
                </a:lnTo>
                <a:lnTo>
                  <a:pt x="257611" y="1419733"/>
                </a:lnTo>
                <a:lnTo>
                  <a:pt x="875303" y="0"/>
                </a:lnTo>
                <a:lnTo>
                  <a:pt x="6176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46050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2/3">
  <p:cSld name="Blank - 2/3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72" name="Google Shape;72;p13"/>
          <p:cNvSpPr/>
          <p:nvPr/>
        </p:nvSpPr>
        <p:spPr>
          <a:xfrm>
            <a:off x="0" y="-19"/>
            <a:ext cx="6727695" cy="5147878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rgbClr val="18171D">
              <a:alpha val="86030"/>
            </a:srgb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13"/>
          <p:cNvSpPr/>
          <p:nvPr/>
        </p:nvSpPr>
        <p:spPr>
          <a:xfrm>
            <a:off x="5061079" y="1718977"/>
            <a:ext cx="1076623" cy="1739172"/>
          </a:xfrm>
          <a:custGeom>
            <a:avLst/>
            <a:gdLst/>
            <a:ahLst/>
            <a:cxnLst/>
            <a:rect l="l" t="t" r="r" b="b"/>
            <a:pathLst>
              <a:path w="875303" h="1419732" extrusionOk="0">
                <a:moveTo>
                  <a:pt x="617692" y="0"/>
                </a:moveTo>
                <a:lnTo>
                  <a:pt x="0" y="1419733"/>
                </a:lnTo>
                <a:lnTo>
                  <a:pt x="257611" y="1419733"/>
                </a:lnTo>
                <a:lnTo>
                  <a:pt x="875303" y="0"/>
                </a:lnTo>
                <a:lnTo>
                  <a:pt x="6176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8718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bg>
      <p:bgPr>
        <a:solidFill>
          <a:schemeClr val="dk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/>
          <p:nvPr/>
        </p:nvSpPr>
        <p:spPr>
          <a:xfrm>
            <a:off x="6906000" y="0"/>
            <a:ext cx="2238000" cy="5151350"/>
          </a:xfrm>
          <a:custGeom>
            <a:avLst/>
            <a:gdLst/>
            <a:ahLst/>
            <a:cxnLst/>
            <a:rect l="l" t="t" r="r" b="b"/>
            <a:pathLst>
              <a:path w="89520" h="206054" extrusionOk="0">
                <a:moveTo>
                  <a:pt x="0" y="206054"/>
                </a:moveTo>
                <a:lnTo>
                  <a:pt x="89520" y="0"/>
                </a:lnTo>
                <a:lnTo>
                  <a:pt x="89520" y="20605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6" name="Google Shape;76;p1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77" name="Google Shape;77;p14"/>
          <p:cNvSpPr/>
          <p:nvPr/>
        </p:nvSpPr>
        <p:spPr>
          <a:xfrm>
            <a:off x="7486691" y="1718977"/>
            <a:ext cx="1076623" cy="1739172"/>
          </a:xfrm>
          <a:custGeom>
            <a:avLst/>
            <a:gdLst/>
            <a:ahLst/>
            <a:cxnLst/>
            <a:rect l="l" t="t" r="r" b="b"/>
            <a:pathLst>
              <a:path w="875303" h="1419732" extrusionOk="0">
                <a:moveTo>
                  <a:pt x="617692" y="0"/>
                </a:moveTo>
                <a:lnTo>
                  <a:pt x="0" y="1419733"/>
                </a:lnTo>
                <a:lnTo>
                  <a:pt x="257611" y="1419733"/>
                </a:lnTo>
                <a:lnTo>
                  <a:pt x="875303" y="0"/>
                </a:lnTo>
                <a:lnTo>
                  <a:pt x="61769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2315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12" y="-19"/>
            <a:ext cx="5713277" cy="5147878"/>
          </a:xfrm>
          <a:custGeom>
            <a:avLst/>
            <a:gdLst/>
            <a:ahLst/>
            <a:cxnLst/>
            <a:rect l="l" t="t" r="r" b="b"/>
            <a:pathLst>
              <a:path w="4644941" h="4202349" extrusionOk="0">
                <a:moveTo>
                  <a:pt x="281653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4644942" y="0"/>
                </a:lnTo>
                <a:lnTo>
                  <a:pt x="2816531" y="4202349"/>
                </a:lnTo>
                <a:close/>
              </a:path>
            </a:pathLst>
          </a:custGeom>
          <a:solidFill>
            <a:srgbClr val="18171D">
              <a:alpha val="86030"/>
            </a:srgbClr>
          </a:solidFill>
          <a:ln>
            <a:noFill/>
          </a:ln>
          <a:effectLst>
            <a:outerShdw dist="9525" algn="bl" rotWithShape="0">
              <a:schemeClr val="lt1">
                <a:alpha val="15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3807571" y="1106345"/>
            <a:ext cx="1603738" cy="2930810"/>
          </a:xfrm>
          <a:custGeom>
            <a:avLst/>
            <a:gdLst/>
            <a:ahLst/>
            <a:cxnLst/>
            <a:rect l="l" t="t" r="r" b="b"/>
            <a:pathLst>
              <a:path w="1303852" h="2392498" extrusionOk="0">
                <a:moveTo>
                  <a:pt x="1040950" y="0"/>
                </a:moveTo>
                <a:lnTo>
                  <a:pt x="0" y="2392499"/>
                </a:lnTo>
                <a:lnTo>
                  <a:pt x="262902" y="2392499"/>
                </a:lnTo>
                <a:lnTo>
                  <a:pt x="1303852" y="0"/>
                </a:lnTo>
                <a:lnTo>
                  <a:pt x="10409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457200" y="1122100"/>
            <a:ext cx="3477000" cy="289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3155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12" y="-19"/>
            <a:ext cx="5713277" cy="5147878"/>
          </a:xfrm>
          <a:custGeom>
            <a:avLst/>
            <a:gdLst/>
            <a:ahLst/>
            <a:cxnLst/>
            <a:rect l="l" t="t" r="r" b="b"/>
            <a:pathLst>
              <a:path w="4644941" h="4202349" extrusionOk="0">
                <a:moveTo>
                  <a:pt x="281653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4644942" y="0"/>
                </a:lnTo>
                <a:lnTo>
                  <a:pt x="2816531" y="4202349"/>
                </a:lnTo>
                <a:close/>
              </a:path>
            </a:pathLst>
          </a:custGeom>
          <a:solidFill>
            <a:srgbClr val="18171D">
              <a:alpha val="86030"/>
            </a:srgbClr>
          </a:solidFill>
          <a:ln>
            <a:noFill/>
          </a:ln>
          <a:effectLst>
            <a:outerShdw dist="9525" algn="bl" rotWithShape="0">
              <a:schemeClr val="lt1">
                <a:alpha val="15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3"/>
          <p:cNvSpPr/>
          <p:nvPr/>
        </p:nvSpPr>
        <p:spPr>
          <a:xfrm>
            <a:off x="3807571" y="1106345"/>
            <a:ext cx="1603738" cy="2930810"/>
          </a:xfrm>
          <a:custGeom>
            <a:avLst/>
            <a:gdLst/>
            <a:ahLst/>
            <a:cxnLst/>
            <a:rect l="l" t="t" r="r" b="b"/>
            <a:pathLst>
              <a:path w="1303852" h="2392498" extrusionOk="0">
                <a:moveTo>
                  <a:pt x="1040950" y="0"/>
                </a:moveTo>
                <a:lnTo>
                  <a:pt x="0" y="2392499"/>
                </a:lnTo>
                <a:lnTo>
                  <a:pt x="262902" y="2392499"/>
                </a:lnTo>
                <a:lnTo>
                  <a:pt x="1303852" y="0"/>
                </a:lnTo>
                <a:lnTo>
                  <a:pt x="10409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457200" y="1873800"/>
            <a:ext cx="3350400" cy="100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457200" y="2978101"/>
            <a:ext cx="3350400" cy="29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3754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953988" y="-7325"/>
            <a:ext cx="7236025" cy="5158150"/>
          </a:xfrm>
          <a:custGeom>
            <a:avLst/>
            <a:gdLst/>
            <a:ahLst/>
            <a:cxnLst/>
            <a:rect l="l" t="t" r="r" b="b"/>
            <a:pathLst>
              <a:path w="289441" h="206326" extrusionOk="0">
                <a:moveTo>
                  <a:pt x="0" y="206326"/>
                </a:moveTo>
                <a:lnTo>
                  <a:pt x="90725" y="0"/>
                </a:lnTo>
                <a:lnTo>
                  <a:pt x="289441" y="0"/>
                </a:lnTo>
                <a:lnTo>
                  <a:pt x="199009" y="206033"/>
                </a:lnTo>
                <a:close/>
              </a:path>
            </a:pathLst>
          </a:custGeom>
          <a:solidFill>
            <a:srgbClr val="18171D">
              <a:alpha val="86030"/>
            </a:srgbClr>
          </a:solidFill>
          <a:ln>
            <a:noFill/>
          </a:ln>
        </p:spPr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41624" y="683725"/>
            <a:ext cx="2860800" cy="377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╸"/>
              <a:defRPr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3" name="Google Shape;23;p4"/>
          <p:cNvSpPr/>
          <p:nvPr/>
        </p:nvSpPr>
        <p:spPr>
          <a:xfrm>
            <a:off x="1541829" y="1718977"/>
            <a:ext cx="1076623" cy="1739172"/>
          </a:xfrm>
          <a:custGeom>
            <a:avLst/>
            <a:gdLst/>
            <a:ahLst/>
            <a:cxnLst/>
            <a:rect l="l" t="t" r="r" b="b"/>
            <a:pathLst>
              <a:path w="875303" h="1419732" extrusionOk="0">
                <a:moveTo>
                  <a:pt x="617692" y="0"/>
                </a:moveTo>
                <a:lnTo>
                  <a:pt x="0" y="1419733"/>
                </a:lnTo>
                <a:lnTo>
                  <a:pt x="257611" y="1419733"/>
                </a:lnTo>
                <a:lnTo>
                  <a:pt x="875303" y="0"/>
                </a:lnTo>
                <a:lnTo>
                  <a:pt x="6176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1438" dist="1905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4"/>
          <p:cNvSpPr/>
          <p:nvPr/>
        </p:nvSpPr>
        <p:spPr>
          <a:xfrm>
            <a:off x="6510921" y="1718977"/>
            <a:ext cx="1076623" cy="1739172"/>
          </a:xfrm>
          <a:custGeom>
            <a:avLst/>
            <a:gdLst/>
            <a:ahLst/>
            <a:cxnLst/>
            <a:rect l="l" t="t" r="r" b="b"/>
            <a:pathLst>
              <a:path w="875303" h="1419732" extrusionOk="0">
                <a:moveTo>
                  <a:pt x="617692" y="0"/>
                </a:moveTo>
                <a:lnTo>
                  <a:pt x="0" y="1419733"/>
                </a:lnTo>
                <a:lnTo>
                  <a:pt x="257611" y="1419733"/>
                </a:lnTo>
                <a:lnTo>
                  <a:pt x="875303" y="0"/>
                </a:lnTo>
                <a:lnTo>
                  <a:pt x="6176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1438" dist="1905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531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0" y="-19"/>
            <a:ext cx="6727695" cy="5147878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rgbClr val="18171D">
              <a:alpha val="86030"/>
            </a:srgb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9"/>
          <p:cNvSpPr/>
          <p:nvPr/>
        </p:nvSpPr>
        <p:spPr>
          <a:xfrm>
            <a:off x="5061079" y="1718977"/>
            <a:ext cx="1076623" cy="1739172"/>
          </a:xfrm>
          <a:custGeom>
            <a:avLst/>
            <a:gdLst/>
            <a:ahLst/>
            <a:cxnLst/>
            <a:rect l="l" t="t" r="r" b="b"/>
            <a:pathLst>
              <a:path w="875303" h="1419732" extrusionOk="0">
                <a:moveTo>
                  <a:pt x="617692" y="0"/>
                </a:moveTo>
                <a:lnTo>
                  <a:pt x="0" y="1419733"/>
                </a:lnTo>
                <a:lnTo>
                  <a:pt x="257611" y="1419733"/>
                </a:lnTo>
                <a:lnTo>
                  <a:pt x="875303" y="0"/>
                </a:lnTo>
                <a:lnTo>
                  <a:pt x="6176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587675"/>
            <a:ext cx="5343900" cy="71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>
            <a:off x="0" y="-19"/>
            <a:ext cx="6727695" cy="5147878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rgbClr val="18171D">
              <a:alpha val="86030"/>
            </a:srgb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5"/>
          <p:cNvSpPr/>
          <p:nvPr/>
        </p:nvSpPr>
        <p:spPr>
          <a:xfrm>
            <a:off x="5061079" y="1718977"/>
            <a:ext cx="1076623" cy="1739172"/>
          </a:xfrm>
          <a:custGeom>
            <a:avLst/>
            <a:gdLst/>
            <a:ahLst/>
            <a:cxnLst/>
            <a:rect l="l" t="t" r="r" b="b"/>
            <a:pathLst>
              <a:path w="875303" h="1419732" extrusionOk="0">
                <a:moveTo>
                  <a:pt x="617692" y="0"/>
                </a:moveTo>
                <a:lnTo>
                  <a:pt x="0" y="1419733"/>
                </a:lnTo>
                <a:lnTo>
                  <a:pt x="257611" y="1419733"/>
                </a:lnTo>
                <a:lnTo>
                  <a:pt x="875303" y="0"/>
                </a:lnTo>
                <a:lnTo>
                  <a:pt x="6176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1438" dist="1905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457200" y="587675"/>
            <a:ext cx="5343900" cy="71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457200" y="1421049"/>
            <a:ext cx="4574700" cy="312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╸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273717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 + 1 column + Imag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rot="10800000">
            <a:off x="3430712" y="-19"/>
            <a:ext cx="5713277" cy="5147878"/>
          </a:xfrm>
          <a:custGeom>
            <a:avLst/>
            <a:gdLst/>
            <a:ahLst/>
            <a:cxnLst/>
            <a:rect l="l" t="t" r="r" b="b"/>
            <a:pathLst>
              <a:path w="4644941" h="4202349" extrusionOk="0">
                <a:moveTo>
                  <a:pt x="281653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4644942" y="0"/>
                </a:lnTo>
                <a:lnTo>
                  <a:pt x="2816531" y="4202349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dist="28575" dir="1080000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6"/>
          <p:cNvSpPr/>
          <p:nvPr/>
        </p:nvSpPr>
        <p:spPr>
          <a:xfrm>
            <a:off x="4013514" y="1718977"/>
            <a:ext cx="1076623" cy="1739172"/>
          </a:xfrm>
          <a:custGeom>
            <a:avLst/>
            <a:gdLst/>
            <a:ahLst/>
            <a:cxnLst/>
            <a:rect l="l" t="t" r="r" b="b"/>
            <a:pathLst>
              <a:path w="875303" h="1419732" extrusionOk="0">
                <a:moveTo>
                  <a:pt x="617692" y="0"/>
                </a:moveTo>
                <a:lnTo>
                  <a:pt x="0" y="1419733"/>
                </a:lnTo>
                <a:lnTo>
                  <a:pt x="257611" y="1419733"/>
                </a:lnTo>
                <a:lnTo>
                  <a:pt x="875303" y="0"/>
                </a:lnTo>
                <a:lnTo>
                  <a:pt x="6176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5550175" y="1285513"/>
            <a:ext cx="3090900" cy="71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5550175" y="2118888"/>
            <a:ext cx="3090900" cy="1739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╸"/>
              <a:defRPr sz="1800">
                <a:solidFill>
                  <a:schemeClr val="dk2"/>
                </a:solidFill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>
                <a:solidFill>
                  <a:schemeClr val="dk2"/>
                </a:solidFill>
              </a:defRPr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>
                <a:solidFill>
                  <a:schemeClr val="dk2"/>
                </a:solidFill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>
                <a:solidFill>
                  <a:schemeClr val="dk2"/>
                </a:solidFill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accent2"/>
                </a:solidFill>
              </a:defRPr>
            </a:lvl1pPr>
            <a:lvl2pPr lvl="1" rtl="0">
              <a:buNone/>
              <a:defRPr>
                <a:solidFill>
                  <a:schemeClr val="accent2"/>
                </a:solidFill>
              </a:defRPr>
            </a:lvl2pPr>
            <a:lvl3pPr lvl="2" rtl="0">
              <a:buNone/>
              <a:defRPr>
                <a:solidFill>
                  <a:schemeClr val="accent2"/>
                </a:solidFill>
              </a:defRPr>
            </a:lvl3pPr>
            <a:lvl4pPr lvl="3" rtl="0">
              <a:buNone/>
              <a:defRPr>
                <a:solidFill>
                  <a:schemeClr val="accent2"/>
                </a:solidFill>
              </a:defRPr>
            </a:lvl4pPr>
            <a:lvl5pPr lvl="4" rtl="0">
              <a:buNone/>
              <a:defRPr>
                <a:solidFill>
                  <a:schemeClr val="accent2"/>
                </a:solidFill>
              </a:defRPr>
            </a:lvl5pPr>
            <a:lvl6pPr lvl="5" rtl="0">
              <a:buNone/>
              <a:defRPr>
                <a:solidFill>
                  <a:schemeClr val="accent2"/>
                </a:solidFill>
              </a:defRPr>
            </a:lvl6pPr>
            <a:lvl7pPr lvl="6" rtl="0">
              <a:buNone/>
              <a:defRPr>
                <a:solidFill>
                  <a:schemeClr val="accent2"/>
                </a:solidFill>
              </a:defRPr>
            </a:lvl7pPr>
            <a:lvl8pPr lvl="7" rtl="0">
              <a:buNone/>
              <a:defRPr>
                <a:solidFill>
                  <a:schemeClr val="accent2"/>
                </a:solidFill>
              </a:defRPr>
            </a:lvl8pPr>
            <a:lvl9pPr lvl="8" rtl="0">
              <a:buNone/>
              <a:defRPr>
                <a:solidFill>
                  <a:schemeClr val="accen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57256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/>
          <p:nvPr/>
        </p:nvSpPr>
        <p:spPr>
          <a:xfrm>
            <a:off x="0" y="-19"/>
            <a:ext cx="6727695" cy="5147878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rgbClr val="18171D">
              <a:alpha val="86030"/>
            </a:srgb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7"/>
          <p:cNvSpPr/>
          <p:nvPr/>
        </p:nvSpPr>
        <p:spPr>
          <a:xfrm>
            <a:off x="5061079" y="1718977"/>
            <a:ext cx="1076623" cy="1739172"/>
          </a:xfrm>
          <a:custGeom>
            <a:avLst/>
            <a:gdLst/>
            <a:ahLst/>
            <a:cxnLst/>
            <a:rect l="l" t="t" r="r" b="b"/>
            <a:pathLst>
              <a:path w="875303" h="1419732" extrusionOk="0">
                <a:moveTo>
                  <a:pt x="617692" y="0"/>
                </a:moveTo>
                <a:lnTo>
                  <a:pt x="0" y="1419733"/>
                </a:lnTo>
                <a:lnTo>
                  <a:pt x="257611" y="1419733"/>
                </a:lnTo>
                <a:lnTo>
                  <a:pt x="875303" y="0"/>
                </a:lnTo>
                <a:lnTo>
                  <a:pt x="6176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457200" y="587675"/>
            <a:ext cx="5343900" cy="71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457200" y="1421050"/>
            <a:ext cx="2186100" cy="288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2"/>
          </p:nvPr>
        </p:nvSpPr>
        <p:spPr>
          <a:xfrm>
            <a:off x="2845796" y="1421050"/>
            <a:ext cx="2186100" cy="288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53265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/>
          <p:nvPr/>
        </p:nvSpPr>
        <p:spPr>
          <a:xfrm>
            <a:off x="0" y="-19"/>
            <a:ext cx="6727695" cy="5147878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rgbClr val="18171D">
              <a:alpha val="86030"/>
            </a:srgb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46;p8"/>
          <p:cNvSpPr/>
          <p:nvPr/>
        </p:nvSpPr>
        <p:spPr>
          <a:xfrm>
            <a:off x="5061079" y="1718977"/>
            <a:ext cx="1076623" cy="1739172"/>
          </a:xfrm>
          <a:custGeom>
            <a:avLst/>
            <a:gdLst/>
            <a:ahLst/>
            <a:cxnLst/>
            <a:rect l="l" t="t" r="r" b="b"/>
            <a:pathLst>
              <a:path w="875303" h="1419732" extrusionOk="0">
                <a:moveTo>
                  <a:pt x="617692" y="0"/>
                </a:moveTo>
                <a:lnTo>
                  <a:pt x="0" y="1419733"/>
                </a:lnTo>
                <a:lnTo>
                  <a:pt x="257611" y="1419733"/>
                </a:lnTo>
                <a:lnTo>
                  <a:pt x="875303" y="0"/>
                </a:lnTo>
                <a:lnTo>
                  <a:pt x="6176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457200" y="587675"/>
            <a:ext cx="5343900" cy="71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/>
          </p:nvPr>
        </p:nvSpPr>
        <p:spPr>
          <a:xfrm>
            <a:off x="457200" y="1421050"/>
            <a:ext cx="1411500" cy="3283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rtl="0">
              <a:spcBef>
                <a:spcPts val="600"/>
              </a:spcBef>
              <a:spcAft>
                <a:spcPts val="0"/>
              </a:spcAft>
              <a:buSzPts val="1500"/>
              <a:buChar char="╸"/>
              <a:defRPr sz="1500"/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2"/>
          </p:nvPr>
        </p:nvSpPr>
        <p:spPr>
          <a:xfrm>
            <a:off x="2038800" y="1421050"/>
            <a:ext cx="1411500" cy="3283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rtl="0">
              <a:spcBef>
                <a:spcPts val="600"/>
              </a:spcBef>
              <a:spcAft>
                <a:spcPts val="0"/>
              </a:spcAft>
              <a:buSzPts val="1500"/>
              <a:buChar char="╸"/>
              <a:defRPr sz="1500"/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3"/>
          </p:nvPr>
        </p:nvSpPr>
        <p:spPr>
          <a:xfrm>
            <a:off x="3620399" y="1421050"/>
            <a:ext cx="1411500" cy="3283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rtl="0">
              <a:spcBef>
                <a:spcPts val="600"/>
              </a:spcBef>
              <a:spcAft>
                <a:spcPts val="0"/>
              </a:spcAft>
              <a:buSzPts val="1500"/>
              <a:buChar char="╸"/>
              <a:defRPr sz="1500"/>
            </a:lvl1pPr>
            <a:lvl2pPr marL="914400" lvl="1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2pPr>
            <a:lvl3pPr marL="1371600" lvl="2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3pPr>
            <a:lvl4pPr marL="1828800" lvl="3" indent="-323850" rtl="0">
              <a:spcBef>
                <a:spcPts val="0"/>
              </a:spcBef>
              <a:spcAft>
                <a:spcPts val="0"/>
              </a:spcAft>
              <a:buSzPts val="1500"/>
              <a:buChar char="-"/>
              <a:defRPr sz="1500"/>
            </a:lvl4pPr>
            <a:lvl5pPr marL="2286000" lvl="4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rtl="0">
              <a:spcBef>
                <a:spcPts val="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rtl="0">
              <a:spcBef>
                <a:spcPts val="0"/>
              </a:spcBef>
              <a:spcAft>
                <a:spcPts val="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08553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/>
          <p:nvPr/>
        </p:nvSpPr>
        <p:spPr>
          <a:xfrm>
            <a:off x="0" y="-19"/>
            <a:ext cx="6727695" cy="5147878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rgbClr val="18171D">
              <a:alpha val="86030"/>
            </a:srgb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9"/>
          <p:cNvSpPr/>
          <p:nvPr/>
        </p:nvSpPr>
        <p:spPr>
          <a:xfrm>
            <a:off x="5061079" y="1718977"/>
            <a:ext cx="1076623" cy="1739172"/>
          </a:xfrm>
          <a:custGeom>
            <a:avLst/>
            <a:gdLst/>
            <a:ahLst/>
            <a:cxnLst/>
            <a:rect l="l" t="t" r="r" b="b"/>
            <a:pathLst>
              <a:path w="875303" h="1419732" extrusionOk="0">
                <a:moveTo>
                  <a:pt x="617692" y="0"/>
                </a:moveTo>
                <a:lnTo>
                  <a:pt x="0" y="1419733"/>
                </a:lnTo>
                <a:lnTo>
                  <a:pt x="257611" y="1419733"/>
                </a:lnTo>
                <a:lnTo>
                  <a:pt x="875303" y="0"/>
                </a:lnTo>
                <a:lnTo>
                  <a:pt x="6176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587675"/>
            <a:ext cx="5343900" cy="71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61789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/>
          <p:nvPr/>
        </p:nvSpPr>
        <p:spPr>
          <a:xfrm>
            <a:off x="6906000" y="0"/>
            <a:ext cx="2238000" cy="5151350"/>
          </a:xfrm>
          <a:custGeom>
            <a:avLst/>
            <a:gdLst/>
            <a:ahLst/>
            <a:cxnLst/>
            <a:rect l="l" t="t" r="r" b="b"/>
            <a:pathLst>
              <a:path w="89520" h="206054" extrusionOk="0">
                <a:moveTo>
                  <a:pt x="0" y="206054"/>
                </a:moveTo>
                <a:lnTo>
                  <a:pt x="89520" y="0"/>
                </a:lnTo>
                <a:lnTo>
                  <a:pt x="89520" y="20605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59" name="Google Shape;59;p10"/>
          <p:cNvSpPr/>
          <p:nvPr/>
        </p:nvSpPr>
        <p:spPr>
          <a:xfrm>
            <a:off x="7486691" y="1718977"/>
            <a:ext cx="1076623" cy="1739172"/>
          </a:xfrm>
          <a:custGeom>
            <a:avLst/>
            <a:gdLst/>
            <a:ahLst/>
            <a:cxnLst/>
            <a:rect l="l" t="t" r="r" b="b"/>
            <a:pathLst>
              <a:path w="875303" h="1419732" extrusionOk="0">
                <a:moveTo>
                  <a:pt x="617692" y="0"/>
                </a:moveTo>
                <a:lnTo>
                  <a:pt x="0" y="1419733"/>
                </a:lnTo>
                <a:lnTo>
                  <a:pt x="257611" y="1419733"/>
                </a:lnTo>
                <a:lnTo>
                  <a:pt x="875303" y="0"/>
                </a:lnTo>
                <a:lnTo>
                  <a:pt x="6176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10"/>
          <p:cNvSpPr txBox="1">
            <a:spLocks noGrp="1"/>
          </p:cNvSpPr>
          <p:nvPr>
            <p:ph type="body" idx="1"/>
          </p:nvPr>
        </p:nvSpPr>
        <p:spPr>
          <a:xfrm>
            <a:off x="457200" y="4406300"/>
            <a:ext cx="61986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07678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Half" type="blank">
  <p:cSld name="Blank - Half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1"/>
          <p:cNvSpPr/>
          <p:nvPr/>
        </p:nvSpPr>
        <p:spPr>
          <a:xfrm>
            <a:off x="12" y="-19"/>
            <a:ext cx="5713277" cy="5147878"/>
          </a:xfrm>
          <a:custGeom>
            <a:avLst/>
            <a:gdLst/>
            <a:ahLst/>
            <a:cxnLst/>
            <a:rect l="l" t="t" r="r" b="b"/>
            <a:pathLst>
              <a:path w="4644941" h="4202349" extrusionOk="0">
                <a:moveTo>
                  <a:pt x="281653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4644942" y="0"/>
                </a:lnTo>
                <a:lnTo>
                  <a:pt x="2816531" y="4202349"/>
                </a:lnTo>
                <a:close/>
              </a:path>
            </a:pathLst>
          </a:custGeom>
          <a:solidFill>
            <a:srgbClr val="18171D">
              <a:alpha val="86030"/>
            </a:srgbClr>
          </a:solidFill>
          <a:ln>
            <a:noFill/>
          </a:ln>
          <a:effectLst>
            <a:outerShdw dist="9525" algn="bl" rotWithShape="0">
              <a:schemeClr val="lt1">
                <a:alpha val="15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1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5" name="Google Shape;65;p11"/>
          <p:cNvSpPr/>
          <p:nvPr/>
        </p:nvSpPr>
        <p:spPr>
          <a:xfrm>
            <a:off x="4034690" y="1718977"/>
            <a:ext cx="1076623" cy="1739172"/>
          </a:xfrm>
          <a:custGeom>
            <a:avLst/>
            <a:gdLst/>
            <a:ahLst/>
            <a:cxnLst/>
            <a:rect l="l" t="t" r="r" b="b"/>
            <a:pathLst>
              <a:path w="875303" h="1419732" extrusionOk="0">
                <a:moveTo>
                  <a:pt x="617692" y="0"/>
                </a:moveTo>
                <a:lnTo>
                  <a:pt x="0" y="1419733"/>
                </a:lnTo>
                <a:lnTo>
                  <a:pt x="257611" y="1419733"/>
                </a:lnTo>
                <a:lnTo>
                  <a:pt x="875303" y="0"/>
                </a:lnTo>
                <a:lnTo>
                  <a:pt x="6176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85950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1/3">
  <p:cSld name="Blank - 1/3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/>
          <p:nvPr/>
        </p:nvSpPr>
        <p:spPr>
          <a:xfrm>
            <a:off x="0" y="0"/>
            <a:ext cx="4042035" cy="5171276"/>
          </a:xfrm>
          <a:custGeom>
            <a:avLst/>
            <a:gdLst/>
            <a:ahLst/>
            <a:cxnLst/>
            <a:rect l="l" t="t" r="r" b="b"/>
            <a:pathLst>
              <a:path w="161407" h="206500" extrusionOk="0">
                <a:moveTo>
                  <a:pt x="71935" y="206500"/>
                </a:moveTo>
                <a:lnTo>
                  <a:pt x="161407" y="0"/>
                </a:lnTo>
                <a:lnTo>
                  <a:pt x="0" y="0"/>
                </a:lnTo>
                <a:lnTo>
                  <a:pt x="0" y="206143"/>
                </a:lnTo>
                <a:close/>
              </a:path>
            </a:pathLst>
          </a:custGeom>
          <a:solidFill>
            <a:srgbClr val="18171D">
              <a:alpha val="86030"/>
            </a:srgbClr>
          </a:solidFill>
          <a:ln>
            <a:noFill/>
          </a:ln>
          <a:effectLst>
            <a:outerShdw dist="9525" algn="bl" rotWithShape="0">
              <a:schemeClr val="lt1">
                <a:alpha val="15000"/>
              </a:schemeClr>
            </a:outerShdw>
          </a:effectLst>
        </p:spPr>
      </p:sp>
      <p:sp>
        <p:nvSpPr>
          <p:cNvPr id="68" name="Google Shape;68;p12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69" name="Google Shape;69;p12"/>
          <p:cNvSpPr/>
          <p:nvPr/>
        </p:nvSpPr>
        <p:spPr>
          <a:xfrm>
            <a:off x="2385870" y="1718977"/>
            <a:ext cx="1076623" cy="1739172"/>
          </a:xfrm>
          <a:custGeom>
            <a:avLst/>
            <a:gdLst/>
            <a:ahLst/>
            <a:cxnLst/>
            <a:rect l="l" t="t" r="r" b="b"/>
            <a:pathLst>
              <a:path w="875303" h="1419732" extrusionOk="0">
                <a:moveTo>
                  <a:pt x="617692" y="0"/>
                </a:moveTo>
                <a:lnTo>
                  <a:pt x="0" y="1419733"/>
                </a:lnTo>
                <a:lnTo>
                  <a:pt x="257611" y="1419733"/>
                </a:lnTo>
                <a:lnTo>
                  <a:pt x="875303" y="0"/>
                </a:lnTo>
                <a:lnTo>
                  <a:pt x="6176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00969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2/3">
  <p:cSld name="Blank - 2/3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72" name="Google Shape;72;p13"/>
          <p:cNvSpPr/>
          <p:nvPr/>
        </p:nvSpPr>
        <p:spPr>
          <a:xfrm>
            <a:off x="0" y="-19"/>
            <a:ext cx="6727695" cy="5147878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rgbClr val="18171D">
              <a:alpha val="86030"/>
            </a:srgb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13"/>
          <p:cNvSpPr/>
          <p:nvPr/>
        </p:nvSpPr>
        <p:spPr>
          <a:xfrm>
            <a:off x="5061079" y="1718977"/>
            <a:ext cx="1076623" cy="1739172"/>
          </a:xfrm>
          <a:custGeom>
            <a:avLst/>
            <a:gdLst/>
            <a:ahLst/>
            <a:cxnLst/>
            <a:rect l="l" t="t" r="r" b="b"/>
            <a:pathLst>
              <a:path w="875303" h="1419732" extrusionOk="0">
                <a:moveTo>
                  <a:pt x="617692" y="0"/>
                </a:moveTo>
                <a:lnTo>
                  <a:pt x="0" y="1419733"/>
                </a:lnTo>
                <a:lnTo>
                  <a:pt x="257611" y="1419733"/>
                </a:lnTo>
                <a:lnTo>
                  <a:pt x="875303" y="0"/>
                </a:lnTo>
                <a:lnTo>
                  <a:pt x="6176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21604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bg>
      <p:bgPr>
        <a:solidFill>
          <a:schemeClr val="dk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/>
          <p:nvPr/>
        </p:nvSpPr>
        <p:spPr>
          <a:xfrm>
            <a:off x="6906000" y="0"/>
            <a:ext cx="2238000" cy="5151350"/>
          </a:xfrm>
          <a:custGeom>
            <a:avLst/>
            <a:gdLst/>
            <a:ahLst/>
            <a:cxnLst/>
            <a:rect l="l" t="t" r="r" b="b"/>
            <a:pathLst>
              <a:path w="89520" h="206054" extrusionOk="0">
                <a:moveTo>
                  <a:pt x="0" y="206054"/>
                </a:moveTo>
                <a:lnTo>
                  <a:pt x="89520" y="0"/>
                </a:lnTo>
                <a:lnTo>
                  <a:pt x="89520" y="20605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6" name="Google Shape;76;p1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77" name="Google Shape;77;p14"/>
          <p:cNvSpPr/>
          <p:nvPr/>
        </p:nvSpPr>
        <p:spPr>
          <a:xfrm>
            <a:off x="7486691" y="1718977"/>
            <a:ext cx="1076623" cy="1739172"/>
          </a:xfrm>
          <a:custGeom>
            <a:avLst/>
            <a:gdLst/>
            <a:ahLst/>
            <a:cxnLst/>
            <a:rect l="l" t="t" r="r" b="b"/>
            <a:pathLst>
              <a:path w="875303" h="1419732" extrusionOk="0">
                <a:moveTo>
                  <a:pt x="617692" y="0"/>
                </a:moveTo>
                <a:lnTo>
                  <a:pt x="0" y="1419733"/>
                </a:lnTo>
                <a:lnTo>
                  <a:pt x="257611" y="1419733"/>
                </a:lnTo>
                <a:lnTo>
                  <a:pt x="875303" y="0"/>
                </a:lnTo>
                <a:lnTo>
                  <a:pt x="61769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7748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lt1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/>
          <p:nvPr/>
        </p:nvSpPr>
        <p:spPr>
          <a:xfrm>
            <a:off x="6906000" y="0"/>
            <a:ext cx="2238000" cy="5151350"/>
          </a:xfrm>
          <a:custGeom>
            <a:avLst/>
            <a:gdLst/>
            <a:ahLst/>
            <a:cxnLst/>
            <a:rect l="l" t="t" r="r" b="b"/>
            <a:pathLst>
              <a:path w="89520" h="206054" extrusionOk="0">
                <a:moveTo>
                  <a:pt x="0" y="206054"/>
                </a:moveTo>
                <a:lnTo>
                  <a:pt x="89520" y="0"/>
                </a:lnTo>
                <a:lnTo>
                  <a:pt x="89520" y="20605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59" name="Google Shape;59;p10"/>
          <p:cNvSpPr/>
          <p:nvPr/>
        </p:nvSpPr>
        <p:spPr>
          <a:xfrm>
            <a:off x="7486691" y="1718977"/>
            <a:ext cx="1076623" cy="1739172"/>
          </a:xfrm>
          <a:custGeom>
            <a:avLst/>
            <a:gdLst/>
            <a:ahLst/>
            <a:cxnLst/>
            <a:rect l="l" t="t" r="r" b="b"/>
            <a:pathLst>
              <a:path w="875303" h="1419732" extrusionOk="0">
                <a:moveTo>
                  <a:pt x="617692" y="0"/>
                </a:moveTo>
                <a:lnTo>
                  <a:pt x="0" y="1419733"/>
                </a:lnTo>
                <a:lnTo>
                  <a:pt x="257611" y="1419733"/>
                </a:lnTo>
                <a:lnTo>
                  <a:pt x="875303" y="0"/>
                </a:lnTo>
                <a:lnTo>
                  <a:pt x="6176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10"/>
          <p:cNvSpPr txBox="1">
            <a:spLocks noGrp="1"/>
          </p:cNvSpPr>
          <p:nvPr>
            <p:ph type="body" idx="1"/>
          </p:nvPr>
        </p:nvSpPr>
        <p:spPr>
          <a:xfrm>
            <a:off x="457200" y="4406300"/>
            <a:ext cx="61986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1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2/3">
  <p:cSld name="BLANK_1_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72" name="Google Shape;72;p13"/>
          <p:cNvSpPr/>
          <p:nvPr/>
        </p:nvSpPr>
        <p:spPr>
          <a:xfrm>
            <a:off x="0" y="-19"/>
            <a:ext cx="6727695" cy="5147878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rgbClr val="18171D">
              <a:alpha val="86030"/>
            </a:srgb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13"/>
          <p:cNvSpPr/>
          <p:nvPr/>
        </p:nvSpPr>
        <p:spPr>
          <a:xfrm>
            <a:off x="5061079" y="1718977"/>
            <a:ext cx="1076623" cy="1739172"/>
          </a:xfrm>
          <a:custGeom>
            <a:avLst/>
            <a:gdLst/>
            <a:ahLst/>
            <a:cxnLst/>
            <a:rect l="l" t="t" r="r" b="b"/>
            <a:pathLst>
              <a:path w="875303" h="1419732" extrusionOk="0">
                <a:moveTo>
                  <a:pt x="617692" y="0"/>
                </a:moveTo>
                <a:lnTo>
                  <a:pt x="0" y="1419733"/>
                </a:lnTo>
                <a:lnTo>
                  <a:pt x="257611" y="1419733"/>
                </a:lnTo>
                <a:lnTo>
                  <a:pt x="875303" y="0"/>
                </a:lnTo>
                <a:lnTo>
                  <a:pt x="6176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_1_1_1">
    <p:bg>
      <p:bgPr>
        <a:solidFill>
          <a:schemeClr val="dk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/>
          <p:nvPr/>
        </p:nvSpPr>
        <p:spPr>
          <a:xfrm>
            <a:off x="6906000" y="0"/>
            <a:ext cx="2238000" cy="5151350"/>
          </a:xfrm>
          <a:custGeom>
            <a:avLst/>
            <a:gdLst/>
            <a:ahLst/>
            <a:cxnLst/>
            <a:rect l="l" t="t" r="r" b="b"/>
            <a:pathLst>
              <a:path w="89520" h="206054" extrusionOk="0">
                <a:moveTo>
                  <a:pt x="0" y="206054"/>
                </a:moveTo>
                <a:lnTo>
                  <a:pt x="89520" y="0"/>
                </a:lnTo>
                <a:lnTo>
                  <a:pt x="89520" y="20605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6" name="Google Shape;76;p1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77" name="Google Shape;77;p14"/>
          <p:cNvSpPr/>
          <p:nvPr/>
        </p:nvSpPr>
        <p:spPr>
          <a:xfrm>
            <a:off x="7486691" y="1718977"/>
            <a:ext cx="1076623" cy="1739172"/>
          </a:xfrm>
          <a:custGeom>
            <a:avLst/>
            <a:gdLst/>
            <a:ahLst/>
            <a:cxnLst/>
            <a:rect l="l" t="t" r="r" b="b"/>
            <a:pathLst>
              <a:path w="875303" h="1419732" extrusionOk="0">
                <a:moveTo>
                  <a:pt x="617692" y="0"/>
                </a:moveTo>
                <a:lnTo>
                  <a:pt x="0" y="1419733"/>
                </a:lnTo>
                <a:lnTo>
                  <a:pt x="257611" y="1419733"/>
                </a:lnTo>
                <a:lnTo>
                  <a:pt x="875303" y="0"/>
                </a:lnTo>
                <a:lnTo>
                  <a:pt x="61769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57150" dist="1905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12" y="-19"/>
            <a:ext cx="5713277" cy="5147878"/>
          </a:xfrm>
          <a:custGeom>
            <a:avLst/>
            <a:gdLst/>
            <a:ahLst/>
            <a:cxnLst/>
            <a:rect l="l" t="t" r="r" b="b"/>
            <a:pathLst>
              <a:path w="4644941" h="4202349" extrusionOk="0">
                <a:moveTo>
                  <a:pt x="281653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4644942" y="0"/>
                </a:lnTo>
                <a:lnTo>
                  <a:pt x="2816531" y="4202349"/>
                </a:lnTo>
                <a:close/>
              </a:path>
            </a:pathLst>
          </a:custGeom>
          <a:solidFill>
            <a:srgbClr val="18171D">
              <a:alpha val="86030"/>
            </a:srgbClr>
          </a:solidFill>
          <a:ln>
            <a:noFill/>
          </a:ln>
          <a:effectLst>
            <a:outerShdw dist="9525" algn="bl" rotWithShape="0">
              <a:schemeClr val="lt1">
                <a:alpha val="15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3807571" y="1106345"/>
            <a:ext cx="1603738" cy="2930810"/>
          </a:xfrm>
          <a:custGeom>
            <a:avLst/>
            <a:gdLst/>
            <a:ahLst/>
            <a:cxnLst/>
            <a:rect l="l" t="t" r="r" b="b"/>
            <a:pathLst>
              <a:path w="1303852" h="2392498" extrusionOk="0">
                <a:moveTo>
                  <a:pt x="1040950" y="0"/>
                </a:moveTo>
                <a:lnTo>
                  <a:pt x="0" y="2392499"/>
                </a:lnTo>
                <a:lnTo>
                  <a:pt x="262902" y="2392499"/>
                </a:lnTo>
                <a:lnTo>
                  <a:pt x="1303852" y="0"/>
                </a:lnTo>
                <a:lnTo>
                  <a:pt x="10409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457200" y="1122100"/>
            <a:ext cx="3477000" cy="289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5779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12" y="-19"/>
            <a:ext cx="5713277" cy="5147878"/>
          </a:xfrm>
          <a:custGeom>
            <a:avLst/>
            <a:gdLst/>
            <a:ahLst/>
            <a:cxnLst/>
            <a:rect l="l" t="t" r="r" b="b"/>
            <a:pathLst>
              <a:path w="4644941" h="4202349" extrusionOk="0">
                <a:moveTo>
                  <a:pt x="281653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4644942" y="0"/>
                </a:lnTo>
                <a:lnTo>
                  <a:pt x="2816531" y="4202349"/>
                </a:lnTo>
                <a:close/>
              </a:path>
            </a:pathLst>
          </a:custGeom>
          <a:solidFill>
            <a:srgbClr val="18171D">
              <a:alpha val="86030"/>
            </a:srgbClr>
          </a:solidFill>
          <a:ln>
            <a:noFill/>
          </a:ln>
          <a:effectLst>
            <a:outerShdw dist="9525" algn="bl" rotWithShape="0">
              <a:schemeClr val="lt1">
                <a:alpha val="15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3"/>
          <p:cNvSpPr/>
          <p:nvPr/>
        </p:nvSpPr>
        <p:spPr>
          <a:xfrm>
            <a:off x="3807571" y="1106345"/>
            <a:ext cx="1603738" cy="2930810"/>
          </a:xfrm>
          <a:custGeom>
            <a:avLst/>
            <a:gdLst/>
            <a:ahLst/>
            <a:cxnLst/>
            <a:rect l="l" t="t" r="r" b="b"/>
            <a:pathLst>
              <a:path w="1303852" h="2392498" extrusionOk="0">
                <a:moveTo>
                  <a:pt x="1040950" y="0"/>
                </a:moveTo>
                <a:lnTo>
                  <a:pt x="0" y="2392499"/>
                </a:lnTo>
                <a:lnTo>
                  <a:pt x="262902" y="2392499"/>
                </a:lnTo>
                <a:lnTo>
                  <a:pt x="1303852" y="0"/>
                </a:lnTo>
                <a:lnTo>
                  <a:pt x="10409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457200" y="1873800"/>
            <a:ext cx="3350400" cy="1007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457200" y="2978101"/>
            <a:ext cx="3350400" cy="29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18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878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>
            <a:off x="0" y="-19"/>
            <a:ext cx="6727695" cy="5147878"/>
          </a:xfrm>
          <a:custGeom>
            <a:avLst/>
            <a:gdLst/>
            <a:ahLst/>
            <a:cxnLst/>
            <a:rect l="l" t="t" r="r" b="b"/>
            <a:pathLst>
              <a:path w="5469671" h="4202349" extrusionOk="0">
                <a:moveTo>
                  <a:pt x="364126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5469672" y="0"/>
                </a:lnTo>
                <a:lnTo>
                  <a:pt x="3641261" y="4202349"/>
                </a:lnTo>
                <a:close/>
              </a:path>
            </a:pathLst>
          </a:custGeom>
          <a:solidFill>
            <a:srgbClr val="18171D">
              <a:alpha val="86030"/>
            </a:srgbClr>
          </a:solidFill>
          <a:ln>
            <a:noFill/>
          </a:ln>
          <a:effectLst>
            <a:outerShdw dist="9525" algn="bl" rotWithShape="0">
              <a:schemeClr val="lt1">
                <a:alpha val="2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5"/>
          <p:cNvSpPr/>
          <p:nvPr/>
        </p:nvSpPr>
        <p:spPr>
          <a:xfrm>
            <a:off x="5061079" y="1718977"/>
            <a:ext cx="1076623" cy="1739172"/>
          </a:xfrm>
          <a:custGeom>
            <a:avLst/>
            <a:gdLst/>
            <a:ahLst/>
            <a:cxnLst/>
            <a:rect l="l" t="t" r="r" b="b"/>
            <a:pathLst>
              <a:path w="875303" h="1419732" extrusionOk="0">
                <a:moveTo>
                  <a:pt x="617692" y="0"/>
                </a:moveTo>
                <a:lnTo>
                  <a:pt x="0" y="1419733"/>
                </a:lnTo>
                <a:lnTo>
                  <a:pt x="257611" y="1419733"/>
                </a:lnTo>
                <a:lnTo>
                  <a:pt x="875303" y="0"/>
                </a:lnTo>
                <a:lnTo>
                  <a:pt x="6176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71438" dist="1905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457200" y="587675"/>
            <a:ext cx="5343900" cy="71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457200" y="1421049"/>
            <a:ext cx="4574700" cy="312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╸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-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1871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 + 1 column + Image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rot="10800000">
            <a:off x="3430712" y="-19"/>
            <a:ext cx="5713277" cy="5147878"/>
          </a:xfrm>
          <a:custGeom>
            <a:avLst/>
            <a:gdLst/>
            <a:ahLst/>
            <a:cxnLst/>
            <a:rect l="l" t="t" r="r" b="b"/>
            <a:pathLst>
              <a:path w="4644941" h="4202349" extrusionOk="0">
                <a:moveTo>
                  <a:pt x="2816531" y="4202349"/>
                </a:moveTo>
                <a:lnTo>
                  <a:pt x="0" y="4202349"/>
                </a:lnTo>
                <a:lnTo>
                  <a:pt x="0" y="0"/>
                </a:lnTo>
                <a:lnTo>
                  <a:pt x="4644942" y="0"/>
                </a:lnTo>
                <a:lnTo>
                  <a:pt x="2816531" y="4202349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blurRad="85725" dist="28575" dir="10800000" algn="bl" rotWithShape="0">
              <a:schemeClr val="dk1">
                <a:alpha val="25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6"/>
          <p:cNvSpPr/>
          <p:nvPr/>
        </p:nvSpPr>
        <p:spPr>
          <a:xfrm>
            <a:off x="4013514" y="1718977"/>
            <a:ext cx="1076623" cy="1739172"/>
          </a:xfrm>
          <a:custGeom>
            <a:avLst/>
            <a:gdLst/>
            <a:ahLst/>
            <a:cxnLst/>
            <a:rect l="l" t="t" r="r" b="b"/>
            <a:pathLst>
              <a:path w="875303" h="1419732" extrusionOk="0">
                <a:moveTo>
                  <a:pt x="617692" y="0"/>
                </a:moveTo>
                <a:lnTo>
                  <a:pt x="0" y="1419733"/>
                </a:lnTo>
                <a:lnTo>
                  <a:pt x="257611" y="1419733"/>
                </a:lnTo>
                <a:lnTo>
                  <a:pt x="875303" y="0"/>
                </a:lnTo>
                <a:lnTo>
                  <a:pt x="6176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5550175" y="1285513"/>
            <a:ext cx="3090900" cy="71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5550175" y="2118888"/>
            <a:ext cx="3090900" cy="1739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╸"/>
              <a:defRPr sz="1800">
                <a:solidFill>
                  <a:schemeClr val="dk2"/>
                </a:solidFill>
              </a:defRPr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>
                <a:solidFill>
                  <a:schemeClr val="dk2"/>
                </a:solidFill>
              </a:defRPr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>
                <a:solidFill>
                  <a:schemeClr val="dk2"/>
                </a:solidFill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-"/>
              <a:defRPr sz="1800">
                <a:solidFill>
                  <a:schemeClr val="dk2"/>
                </a:solidFill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accent2"/>
                </a:solidFill>
              </a:defRPr>
            </a:lvl1pPr>
            <a:lvl2pPr lvl="1" rtl="0">
              <a:buNone/>
              <a:defRPr>
                <a:solidFill>
                  <a:schemeClr val="accent2"/>
                </a:solidFill>
              </a:defRPr>
            </a:lvl2pPr>
            <a:lvl3pPr lvl="2" rtl="0">
              <a:buNone/>
              <a:defRPr>
                <a:solidFill>
                  <a:schemeClr val="accent2"/>
                </a:solidFill>
              </a:defRPr>
            </a:lvl3pPr>
            <a:lvl4pPr lvl="3" rtl="0">
              <a:buNone/>
              <a:defRPr>
                <a:solidFill>
                  <a:schemeClr val="accent2"/>
                </a:solidFill>
              </a:defRPr>
            </a:lvl4pPr>
            <a:lvl5pPr lvl="4" rtl="0">
              <a:buNone/>
              <a:defRPr>
                <a:solidFill>
                  <a:schemeClr val="accent2"/>
                </a:solidFill>
              </a:defRPr>
            </a:lvl5pPr>
            <a:lvl6pPr lvl="5" rtl="0">
              <a:buNone/>
              <a:defRPr>
                <a:solidFill>
                  <a:schemeClr val="accent2"/>
                </a:solidFill>
              </a:defRPr>
            </a:lvl6pPr>
            <a:lvl7pPr lvl="6" rtl="0">
              <a:buNone/>
              <a:defRPr>
                <a:solidFill>
                  <a:schemeClr val="accent2"/>
                </a:solidFill>
              </a:defRPr>
            </a:lvl7pPr>
            <a:lvl8pPr lvl="7" rtl="0">
              <a:buNone/>
              <a:defRPr>
                <a:solidFill>
                  <a:schemeClr val="accent2"/>
                </a:solidFill>
              </a:defRPr>
            </a:lvl8pPr>
            <a:lvl9pPr lvl="8" rtl="0">
              <a:buNone/>
              <a:defRPr>
                <a:solidFill>
                  <a:schemeClr val="accen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2433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587675"/>
            <a:ext cx="53439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421049"/>
            <a:ext cx="4574700" cy="3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ews Cycle"/>
              <a:buChar char="╸"/>
              <a:defRPr sz="2400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ews Cycle"/>
              <a:buChar char="-"/>
              <a:defRPr sz="2400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ews Cycle"/>
              <a:buChar char="-"/>
              <a:defRPr sz="2400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ews Cycle"/>
              <a:buChar char="-"/>
              <a:defRPr sz="2400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ews Cycle"/>
              <a:buChar char="○"/>
              <a:defRPr sz="2400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ews Cycle"/>
              <a:buChar char="■"/>
              <a:defRPr sz="2400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ews Cycle"/>
              <a:buChar char="●"/>
              <a:defRPr sz="2400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ews Cycle"/>
              <a:buChar char="○"/>
              <a:defRPr sz="2400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ews Cycle"/>
              <a:buChar char="■"/>
              <a:defRPr sz="2400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1pPr>
            <a:lvl2pPr lvl="1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2pPr>
            <a:lvl3pPr lvl="2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3pPr>
            <a:lvl4pPr lvl="3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4pPr>
            <a:lvl5pPr lvl="4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5pPr>
            <a:lvl6pPr lvl="5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6pPr>
            <a:lvl7pPr lvl="6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7pPr>
            <a:lvl8pPr lvl="7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8pPr>
            <a:lvl9pPr lvl="8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cxnSp>
        <p:nvCxnSpPr>
          <p:cNvPr id="9" name="Google Shape;9;p1"/>
          <p:cNvCxnSpPr>
            <a:stCxn id="7" idx="1"/>
          </p:cNvCxnSpPr>
          <p:nvPr/>
        </p:nvCxnSpPr>
        <p:spPr>
          <a:xfrm>
            <a:off x="457200" y="2982549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6" r:id="rId3"/>
    <p:sldLayoutId id="2147483659" r:id="rId4"/>
    <p:sldLayoutId id="2147483660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587675"/>
            <a:ext cx="53439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421049"/>
            <a:ext cx="4574700" cy="3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ews Cycle"/>
              <a:buChar char="╸"/>
              <a:defRPr sz="2400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ews Cycle"/>
              <a:buChar char="-"/>
              <a:defRPr sz="2400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ews Cycle"/>
              <a:buChar char="-"/>
              <a:defRPr sz="2400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ews Cycle"/>
              <a:buChar char="-"/>
              <a:defRPr sz="2400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ews Cycle"/>
              <a:buChar char="○"/>
              <a:defRPr sz="2400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ews Cycle"/>
              <a:buChar char="■"/>
              <a:defRPr sz="2400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ews Cycle"/>
              <a:buChar char="●"/>
              <a:defRPr sz="2400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ews Cycle"/>
              <a:buChar char="○"/>
              <a:defRPr sz="2400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ews Cycle"/>
              <a:buChar char="■"/>
              <a:defRPr sz="2400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1pPr>
            <a:lvl2pPr lvl="1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2pPr>
            <a:lvl3pPr lvl="2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3pPr>
            <a:lvl4pPr lvl="3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4pPr>
            <a:lvl5pPr lvl="4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5pPr>
            <a:lvl6pPr lvl="5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6pPr>
            <a:lvl7pPr lvl="6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7pPr>
            <a:lvl8pPr lvl="7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8pPr>
            <a:lvl9pPr lvl="8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cxnSp>
        <p:nvCxnSpPr>
          <p:cNvPr id="9" name="Google Shape;9;p1"/>
          <p:cNvCxnSpPr>
            <a:stCxn id="7" idx="1"/>
          </p:cNvCxnSpPr>
          <p:nvPr/>
        </p:nvCxnSpPr>
        <p:spPr>
          <a:xfrm>
            <a:off x="457200" y="2982549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41630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3" r:id="rId9"/>
    <p:sldLayoutId id="2147483674" r:id="rId10"/>
    <p:sldLayoutId id="2147483675" r:id="rId11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587675"/>
            <a:ext cx="53439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421049"/>
            <a:ext cx="4574700" cy="3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ews Cycle"/>
              <a:buChar char="╸"/>
              <a:defRPr sz="2400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ews Cycle"/>
              <a:buChar char="-"/>
              <a:defRPr sz="2400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ews Cycle"/>
              <a:buChar char="-"/>
              <a:defRPr sz="2400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News Cycle"/>
              <a:buChar char="-"/>
              <a:defRPr sz="2400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ews Cycle"/>
              <a:buChar char="○"/>
              <a:defRPr sz="2400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ews Cycle"/>
              <a:buChar char="■"/>
              <a:defRPr sz="2400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ews Cycle"/>
              <a:buChar char="●"/>
              <a:defRPr sz="2400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ews Cycle"/>
              <a:buChar char="○"/>
              <a:defRPr sz="2400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ews Cycle"/>
              <a:buChar char="■"/>
              <a:defRPr sz="2400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1pPr>
            <a:lvl2pPr lvl="1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2pPr>
            <a:lvl3pPr lvl="2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3pPr>
            <a:lvl4pPr lvl="3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4pPr>
            <a:lvl5pPr lvl="4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5pPr>
            <a:lvl6pPr lvl="5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6pPr>
            <a:lvl7pPr lvl="6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7pPr>
            <a:lvl8pPr lvl="7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8pPr>
            <a:lvl9pPr lvl="8" algn="r" rtl="0">
              <a:buNone/>
              <a:defRPr sz="1300" b="1">
                <a:solidFill>
                  <a:schemeClr val="lt1"/>
                </a:solidFill>
                <a:latin typeface="News Cycle"/>
                <a:ea typeface="News Cycle"/>
                <a:cs typeface="News Cycle"/>
                <a:sym typeface="News Cycl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cxnSp>
        <p:nvCxnSpPr>
          <p:cNvPr id="9" name="Google Shape;9;p1"/>
          <p:cNvCxnSpPr>
            <a:stCxn id="7" idx="1"/>
          </p:cNvCxnSpPr>
          <p:nvPr/>
        </p:nvCxnSpPr>
        <p:spPr>
          <a:xfrm>
            <a:off x="457200" y="2982549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7191835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2.pn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10" Type="http://schemas.openxmlformats.org/officeDocument/2006/relationships/image" Target="../media/image43.jpg"/><Relationship Id="rId4" Type="http://schemas.openxmlformats.org/officeDocument/2006/relationships/image" Target="../media/image37.JPG"/><Relationship Id="rId9" Type="http://schemas.openxmlformats.org/officeDocument/2006/relationships/image" Target="../media/image4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dt5.ru/" TargetMode="External"/><Relationship Id="rId7" Type="http://schemas.openxmlformats.org/officeDocument/2006/relationships/image" Target="../media/image2.png"/><Relationship Id="rId2" Type="http://schemas.openxmlformats.org/officeDocument/2006/relationships/hyperlink" Target="mailto:cdt5@yandex.ru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3" Type="http://schemas.openxmlformats.org/officeDocument/2006/relationships/image" Target="../media/image2.png"/><Relationship Id="rId7" Type="http://schemas.openxmlformats.org/officeDocument/2006/relationships/image" Target="../media/image12.jpg"/><Relationship Id="rId12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g"/><Relationship Id="rId11" Type="http://schemas.openxmlformats.org/officeDocument/2006/relationships/image" Target="../media/image16.jpg"/><Relationship Id="rId5" Type="http://schemas.openxmlformats.org/officeDocument/2006/relationships/image" Target="../media/image10.jpg"/><Relationship Id="rId10" Type="http://schemas.openxmlformats.org/officeDocument/2006/relationships/image" Target="../media/image15.jp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jpg"/><Relationship Id="rId11" Type="http://schemas.openxmlformats.org/officeDocument/2006/relationships/image" Target="../media/image26.jpg"/><Relationship Id="rId5" Type="http://schemas.openxmlformats.org/officeDocument/2006/relationships/image" Target="../media/image20.jpg"/><Relationship Id="rId10" Type="http://schemas.openxmlformats.org/officeDocument/2006/relationships/image" Target="../media/image25.jpeg"/><Relationship Id="rId4" Type="http://schemas.openxmlformats.org/officeDocument/2006/relationships/image" Target="../media/image19.jpg"/><Relationship Id="rId9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6.jpg"/><Relationship Id="rId3" Type="http://schemas.openxmlformats.org/officeDocument/2006/relationships/image" Target="../media/image2.png"/><Relationship Id="rId7" Type="http://schemas.openxmlformats.org/officeDocument/2006/relationships/image" Target="../media/image30.jpg"/><Relationship Id="rId12" Type="http://schemas.openxmlformats.org/officeDocument/2006/relationships/image" Target="../media/image3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g"/><Relationship Id="rId11" Type="http://schemas.openxmlformats.org/officeDocument/2006/relationships/image" Target="../media/image34.jpg"/><Relationship Id="rId5" Type="http://schemas.openxmlformats.org/officeDocument/2006/relationships/image" Target="../media/image28.jpg"/><Relationship Id="rId10" Type="http://schemas.openxmlformats.org/officeDocument/2006/relationships/image" Target="../media/image33.jpg"/><Relationship Id="rId4" Type="http://schemas.openxmlformats.org/officeDocument/2006/relationships/image" Target="../media/image27.jpg"/><Relationship Id="rId9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5"/>
          <p:cNvSpPr txBox="1">
            <a:spLocks noGrp="1"/>
          </p:cNvSpPr>
          <p:nvPr>
            <p:ph type="ctrTitle"/>
          </p:nvPr>
        </p:nvSpPr>
        <p:spPr>
          <a:xfrm>
            <a:off x="323528" y="959219"/>
            <a:ext cx="4042792" cy="2899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Итоги работы региональной инновационной площадки </a:t>
            </a:r>
            <a:br>
              <a:rPr lang="ru-RU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ru-RU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за 2022-2023 учебный год</a:t>
            </a:r>
            <a:endParaRPr sz="24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Google Shape;82;p15">
            <a:extLst>
              <a:ext uri="{FF2B5EF4-FFF2-40B4-BE49-F238E27FC236}">
                <a16:creationId xmlns:a16="http://schemas.microsoft.com/office/drawing/2014/main" id="{9593F5B7-A2BE-FAAB-AA6B-DDF64E40F013}"/>
              </a:ext>
            </a:extLst>
          </p:cNvPr>
          <p:cNvSpPr txBox="1">
            <a:spLocks/>
          </p:cNvSpPr>
          <p:nvPr/>
        </p:nvSpPr>
        <p:spPr>
          <a:xfrm>
            <a:off x="-33261" y="-73420"/>
            <a:ext cx="5616624" cy="1060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News Cycle"/>
              <a:buNone/>
              <a:defRPr sz="42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News Cycle"/>
              <a:buNone/>
              <a:defRPr sz="42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News Cycle"/>
              <a:buNone/>
              <a:defRPr sz="42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News Cycle"/>
              <a:buNone/>
              <a:defRPr sz="42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News Cycle"/>
              <a:buNone/>
              <a:defRPr sz="42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News Cycle"/>
              <a:buNone/>
              <a:defRPr sz="42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News Cycle"/>
              <a:buNone/>
              <a:defRPr sz="42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News Cycle"/>
              <a:buNone/>
              <a:defRPr sz="42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News Cycle"/>
              <a:buNone/>
              <a:defRPr sz="42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9pPr>
          </a:lstStyle>
          <a:p>
            <a:pPr algn="ctr"/>
            <a:r>
              <a:rPr lang="ru-RU" sz="1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ews Cycle" panose="020B0604020202020204" charset="2"/>
                <a:ea typeface="Times New Roman" panose="02020603050405020304" pitchFamily="18" charset="0"/>
                <a:cs typeface="News Cycle" panose="020B0604020202020204" charset="2"/>
              </a:rPr>
              <a:t>МУНИЦИПАЛЬНОЕ БЮДЖЕТНОЕ УЧРЕЖДЕНИЕ </a:t>
            </a:r>
          </a:p>
          <a:p>
            <a:pPr algn="ctr"/>
            <a:r>
              <a:rPr lang="ru-RU" sz="1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ews Cycle" panose="020B0604020202020204" charset="2"/>
                <a:ea typeface="Times New Roman" panose="02020603050405020304" pitchFamily="18" charset="0"/>
                <a:cs typeface="News Cycle" panose="020B0604020202020204" charset="2"/>
              </a:rPr>
              <a:t>ДОПОЛНИТЕЛЬНОГО ОБРАЗОВАНИЯ ГОРОДА УЛЬЯНОВСКА </a:t>
            </a:r>
          </a:p>
          <a:p>
            <a:pPr algn="ctr"/>
            <a:r>
              <a:rPr lang="ru-RU" sz="1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ews Cycle" panose="020B0604020202020204" charset="2"/>
                <a:ea typeface="Times New Roman" panose="02020603050405020304" pitchFamily="18" charset="0"/>
                <a:cs typeface="News Cycle" panose="020B0604020202020204" charset="2"/>
              </a:rPr>
              <a:t>«ЦЕНТР ДЕТСКОГО ТВОРЧЕСТВ № 5» </a:t>
            </a:r>
            <a:endParaRPr lang="en-US" sz="14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News Cycle" panose="020B0604020202020204" charset="2"/>
              <a:cs typeface="News Cycle" panose="020B0604020202020204" charset="2"/>
            </a:endParaRPr>
          </a:p>
        </p:txBody>
      </p:sp>
      <p:sp>
        <p:nvSpPr>
          <p:cNvPr id="6" name="Google Shape;82;p15">
            <a:extLst>
              <a:ext uri="{FF2B5EF4-FFF2-40B4-BE49-F238E27FC236}">
                <a16:creationId xmlns:a16="http://schemas.microsoft.com/office/drawing/2014/main" id="{65B798BB-1116-94B7-963E-510173ED95D9}"/>
              </a:ext>
            </a:extLst>
          </p:cNvPr>
          <p:cNvSpPr txBox="1">
            <a:spLocks/>
          </p:cNvSpPr>
          <p:nvPr/>
        </p:nvSpPr>
        <p:spPr>
          <a:xfrm>
            <a:off x="-324544" y="4118876"/>
            <a:ext cx="5616624" cy="108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News Cycle"/>
              <a:buNone/>
              <a:defRPr sz="42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News Cycle"/>
              <a:buNone/>
              <a:defRPr sz="42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News Cycle"/>
              <a:buNone/>
              <a:defRPr sz="42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News Cycle"/>
              <a:buNone/>
              <a:defRPr sz="42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News Cycle"/>
              <a:buNone/>
              <a:defRPr sz="42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News Cycle"/>
              <a:buNone/>
              <a:defRPr sz="42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News Cycle"/>
              <a:buNone/>
              <a:defRPr sz="42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News Cycle"/>
              <a:buNone/>
              <a:defRPr sz="42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News Cycle"/>
              <a:buNone/>
              <a:defRPr sz="42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9pPr>
          </a:lstStyle>
          <a:p>
            <a:pPr algn="ctr"/>
            <a:r>
              <a:rPr lang="ru-RU" sz="1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ews Cycle" panose="020B0604020202020204" charset="2"/>
                <a:ea typeface="Times New Roman" panose="02020603050405020304" pitchFamily="18" charset="0"/>
                <a:cs typeface="News Cycle" panose="020B0604020202020204" charset="2"/>
              </a:rPr>
              <a:t>Г. УЛЬЯНОВСК, 2023</a:t>
            </a:r>
            <a:endParaRPr lang="en-US" sz="14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News Cycle" panose="020B0604020202020204" charset="2"/>
              <a:cs typeface="News Cycle" panose="020B0604020202020204" charset="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A2A323-74CB-E3C6-6F0E-8C8E7AC73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96" y="74363"/>
            <a:ext cx="1783712" cy="1670461"/>
          </a:xfrm>
          <a:prstGeom prst="rect">
            <a:avLst/>
          </a:prstGeom>
        </p:spPr>
      </p:pic>
      <p:grpSp>
        <p:nvGrpSpPr>
          <p:cNvPr id="7" name="Google Shape;828;p50">
            <a:extLst>
              <a:ext uri="{FF2B5EF4-FFF2-40B4-BE49-F238E27FC236}">
                <a16:creationId xmlns:a16="http://schemas.microsoft.com/office/drawing/2014/main" id="{F3B99002-3E9A-A730-F308-AD81D9BB3784}"/>
              </a:ext>
            </a:extLst>
          </p:cNvPr>
          <p:cNvGrpSpPr/>
          <p:nvPr/>
        </p:nvGrpSpPr>
        <p:grpSpPr>
          <a:xfrm>
            <a:off x="1425639" y="3286470"/>
            <a:ext cx="369526" cy="268183"/>
            <a:chOff x="3932350" y="3714775"/>
            <a:chExt cx="439650" cy="319075"/>
          </a:xfrm>
        </p:grpSpPr>
        <p:sp>
          <p:nvSpPr>
            <p:cNvPr id="8" name="Google Shape;829;p50">
              <a:extLst>
                <a:ext uri="{FF2B5EF4-FFF2-40B4-BE49-F238E27FC236}">
                  <a16:creationId xmlns:a16="http://schemas.microsoft.com/office/drawing/2014/main" id="{6F417B18-AF0D-9B42-1927-DF49E88F4B4A}"/>
                </a:ext>
              </a:extLst>
            </p:cNvPr>
            <p:cNvSpPr/>
            <p:nvPr/>
          </p:nvSpPr>
          <p:spPr>
            <a:xfrm>
              <a:off x="3932350" y="3714775"/>
              <a:ext cx="439650" cy="319075"/>
            </a:xfrm>
            <a:custGeom>
              <a:avLst/>
              <a:gdLst/>
              <a:ahLst/>
              <a:cxnLst/>
              <a:rect l="l" t="t" r="r" b="b"/>
              <a:pathLst>
                <a:path w="17586" h="12763" fill="none" extrusionOk="0">
                  <a:moveTo>
                    <a:pt x="1" y="1"/>
                  </a:moveTo>
                  <a:lnTo>
                    <a:pt x="1" y="12276"/>
                  </a:lnTo>
                  <a:lnTo>
                    <a:pt x="1" y="12276"/>
                  </a:lnTo>
                  <a:lnTo>
                    <a:pt x="1" y="12373"/>
                  </a:lnTo>
                  <a:lnTo>
                    <a:pt x="25" y="12471"/>
                  </a:lnTo>
                  <a:lnTo>
                    <a:pt x="74" y="12544"/>
                  </a:lnTo>
                  <a:lnTo>
                    <a:pt x="123" y="12617"/>
                  </a:lnTo>
                  <a:lnTo>
                    <a:pt x="196" y="12690"/>
                  </a:lnTo>
                  <a:lnTo>
                    <a:pt x="293" y="12714"/>
                  </a:lnTo>
                  <a:lnTo>
                    <a:pt x="366" y="12763"/>
                  </a:lnTo>
                  <a:lnTo>
                    <a:pt x="488" y="12763"/>
                  </a:lnTo>
                  <a:lnTo>
                    <a:pt x="17585" y="12763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30;p50">
              <a:extLst>
                <a:ext uri="{FF2B5EF4-FFF2-40B4-BE49-F238E27FC236}">
                  <a16:creationId xmlns:a16="http://schemas.microsoft.com/office/drawing/2014/main" id="{9C4C5FCB-2077-0795-511B-AB3182A3045D}"/>
                </a:ext>
              </a:extLst>
            </p:cNvPr>
            <p:cNvSpPr/>
            <p:nvPr/>
          </p:nvSpPr>
          <p:spPr>
            <a:xfrm>
              <a:off x="3970100" y="3862750"/>
              <a:ext cx="77350" cy="132750"/>
            </a:xfrm>
            <a:custGeom>
              <a:avLst/>
              <a:gdLst/>
              <a:ahLst/>
              <a:cxnLst/>
              <a:rect l="l" t="t" r="r" b="b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31;p50">
              <a:extLst>
                <a:ext uri="{FF2B5EF4-FFF2-40B4-BE49-F238E27FC236}">
                  <a16:creationId xmlns:a16="http://schemas.microsoft.com/office/drawing/2014/main" id="{0C8696DC-AE7B-A8F7-D07A-5F7CA2DF3FDB}"/>
                </a:ext>
              </a:extLst>
            </p:cNvPr>
            <p:cNvSpPr/>
            <p:nvPr/>
          </p:nvSpPr>
          <p:spPr>
            <a:xfrm>
              <a:off x="4278800" y="3862750"/>
              <a:ext cx="77350" cy="132750"/>
            </a:xfrm>
            <a:custGeom>
              <a:avLst/>
              <a:gdLst/>
              <a:ahLst/>
              <a:cxnLst/>
              <a:rect l="l" t="t" r="r" b="b"/>
              <a:pathLst>
                <a:path w="3094" h="5310" fill="none" extrusionOk="0">
                  <a:moveTo>
                    <a:pt x="3094" y="530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0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5309"/>
                  </a:lnTo>
                  <a:lnTo>
                    <a:pt x="3094" y="5309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32;p50">
              <a:extLst>
                <a:ext uri="{FF2B5EF4-FFF2-40B4-BE49-F238E27FC236}">
                  <a16:creationId xmlns:a16="http://schemas.microsoft.com/office/drawing/2014/main" id="{2FDEB754-A546-24B4-F922-0893CE2A1C02}"/>
                </a:ext>
              </a:extLst>
            </p:cNvPr>
            <p:cNvSpPr/>
            <p:nvPr/>
          </p:nvSpPr>
          <p:spPr>
            <a:xfrm>
              <a:off x="4073000" y="3716600"/>
              <a:ext cx="77350" cy="278900"/>
            </a:xfrm>
            <a:custGeom>
              <a:avLst/>
              <a:gdLst/>
              <a:ahLst/>
              <a:cxnLst/>
              <a:rect l="l" t="t" r="r" b="b"/>
              <a:pathLst>
                <a:path w="3094" h="11156" fill="none" extrusionOk="0">
                  <a:moveTo>
                    <a:pt x="3094" y="11155"/>
                  </a:moveTo>
                  <a:lnTo>
                    <a:pt x="3094" y="488"/>
                  </a:lnTo>
                  <a:lnTo>
                    <a:pt x="3094" y="488"/>
                  </a:lnTo>
                  <a:lnTo>
                    <a:pt x="3094" y="391"/>
                  </a:lnTo>
                  <a:lnTo>
                    <a:pt x="3070" y="293"/>
                  </a:lnTo>
                  <a:lnTo>
                    <a:pt x="3021" y="220"/>
                  </a:lnTo>
                  <a:lnTo>
                    <a:pt x="2948" y="147"/>
                  </a:lnTo>
                  <a:lnTo>
                    <a:pt x="2899" y="98"/>
                  </a:lnTo>
                  <a:lnTo>
                    <a:pt x="2802" y="50"/>
                  </a:lnTo>
                  <a:lnTo>
                    <a:pt x="2704" y="25"/>
                  </a:lnTo>
                  <a:lnTo>
                    <a:pt x="2607" y="1"/>
                  </a:lnTo>
                  <a:lnTo>
                    <a:pt x="488" y="1"/>
                  </a:lnTo>
                  <a:lnTo>
                    <a:pt x="488" y="1"/>
                  </a:lnTo>
                  <a:lnTo>
                    <a:pt x="391" y="25"/>
                  </a:lnTo>
                  <a:lnTo>
                    <a:pt x="293" y="50"/>
                  </a:lnTo>
                  <a:lnTo>
                    <a:pt x="220" y="98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11155"/>
                  </a:lnTo>
                  <a:lnTo>
                    <a:pt x="3094" y="11155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833;p50">
              <a:extLst>
                <a:ext uri="{FF2B5EF4-FFF2-40B4-BE49-F238E27FC236}">
                  <a16:creationId xmlns:a16="http://schemas.microsoft.com/office/drawing/2014/main" id="{32848A30-B659-66B2-A7AA-1EDF74FDCC06}"/>
                </a:ext>
              </a:extLst>
            </p:cNvPr>
            <p:cNvSpPr/>
            <p:nvPr/>
          </p:nvSpPr>
          <p:spPr>
            <a:xfrm>
              <a:off x="4175900" y="3787250"/>
              <a:ext cx="77350" cy="208250"/>
            </a:xfrm>
            <a:custGeom>
              <a:avLst/>
              <a:gdLst/>
              <a:ahLst/>
              <a:cxnLst/>
              <a:rect l="l" t="t" r="r" b="b"/>
              <a:pathLst>
                <a:path w="3094" h="8330" fill="none" extrusionOk="0">
                  <a:moveTo>
                    <a:pt x="3094" y="8329"/>
                  </a:moveTo>
                  <a:lnTo>
                    <a:pt x="3094" y="487"/>
                  </a:lnTo>
                  <a:lnTo>
                    <a:pt x="3094" y="487"/>
                  </a:lnTo>
                  <a:lnTo>
                    <a:pt x="3094" y="390"/>
                  </a:lnTo>
                  <a:lnTo>
                    <a:pt x="3070" y="292"/>
                  </a:lnTo>
                  <a:lnTo>
                    <a:pt x="3021" y="219"/>
                  </a:lnTo>
                  <a:lnTo>
                    <a:pt x="2948" y="146"/>
                  </a:lnTo>
                  <a:lnTo>
                    <a:pt x="2899" y="97"/>
                  </a:lnTo>
                  <a:lnTo>
                    <a:pt x="2802" y="49"/>
                  </a:lnTo>
                  <a:lnTo>
                    <a:pt x="2704" y="24"/>
                  </a:lnTo>
                  <a:lnTo>
                    <a:pt x="2607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391" y="24"/>
                  </a:lnTo>
                  <a:lnTo>
                    <a:pt x="293" y="49"/>
                  </a:lnTo>
                  <a:lnTo>
                    <a:pt x="220" y="97"/>
                  </a:lnTo>
                  <a:lnTo>
                    <a:pt x="147" y="146"/>
                  </a:lnTo>
                  <a:lnTo>
                    <a:pt x="74" y="219"/>
                  </a:lnTo>
                  <a:lnTo>
                    <a:pt x="50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8329"/>
                  </a:lnTo>
                  <a:lnTo>
                    <a:pt x="3094" y="8329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994;p50">
            <a:extLst>
              <a:ext uri="{FF2B5EF4-FFF2-40B4-BE49-F238E27FC236}">
                <a16:creationId xmlns:a16="http://schemas.microsoft.com/office/drawing/2014/main" id="{54BFD739-EE79-BFC8-74E2-2410884C1C5C}"/>
              </a:ext>
            </a:extLst>
          </p:cNvPr>
          <p:cNvGrpSpPr/>
          <p:nvPr/>
        </p:nvGrpSpPr>
        <p:grpSpPr>
          <a:xfrm>
            <a:off x="2592334" y="1285081"/>
            <a:ext cx="215966" cy="342399"/>
            <a:chOff x="6718575" y="2318625"/>
            <a:chExt cx="256950" cy="407375"/>
          </a:xfrm>
        </p:grpSpPr>
        <p:sp>
          <p:nvSpPr>
            <p:cNvPr id="14" name="Google Shape;995;p50">
              <a:extLst>
                <a:ext uri="{FF2B5EF4-FFF2-40B4-BE49-F238E27FC236}">
                  <a16:creationId xmlns:a16="http://schemas.microsoft.com/office/drawing/2014/main" id="{389BB89F-1826-987B-8F32-F5124EE9C900}"/>
                </a:ext>
              </a:extLst>
            </p:cNvPr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96;p50">
              <a:extLst>
                <a:ext uri="{FF2B5EF4-FFF2-40B4-BE49-F238E27FC236}">
                  <a16:creationId xmlns:a16="http://schemas.microsoft.com/office/drawing/2014/main" id="{945677EB-6910-460F-FCD8-6CBE5A6A523D}"/>
                </a:ext>
              </a:extLst>
            </p:cNvPr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97;p50">
              <a:extLst>
                <a:ext uri="{FF2B5EF4-FFF2-40B4-BE49-F238E27FC236}">
                  <a16:creationId xmlns:a16="http://schemas.microsoft.com/office/drawing/2014/main" id="{F9C29CB8-6776-4D2A-8A24-58A5BD2140B3}"/>
                </a:ext>
              </a:extLst>
            </p:cNvPr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98;p50">
              <a:extLst>
                <a:ext uri="{FF2B5EF4-FFF2-40B4-BE49-F238E27FC236}">
                  <a16:creationId xmlns:a16="http://schemas.microsoft.com/office/drawing/2014/main" id="{E36C5552-1312-2ED7-A6C7-E3C8F59B2CC5}"/>
                </a:ext>
              </a:extLst>
            </p:cNvPr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99;p50">
              <a:extLst>
                <a:ext uri="{FF2B5EF4-FFF2-40B4-BE49-F238E27FC236}">
                  <a16:creationId xmlns:a16="http://schemas.microsoft.com/office/drawing/2014/main" id="{CF2C76D1-038B-0F0D-CB22-ABCCA1D1580A}"/>
                </a:ext>
              </a:extLst>
            </p:cNvPr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00;p50">
              <a:extLst>
                <a:ext uri="{FF2B5EF4-FFF2-40B4-BE49-F238E27FC236}">
                  <a16:creationId xmlns:a16="http://schemas.microsoft.com/office/drawing/2014/main" id="{F8527537-20E1-ADBF-9DBD-2C235632FA2B}"/>
                </a:ext>
              </a:extLst>
            </p:cNvPr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1;p50">
              <a:extLst>
                <a:ext uri="{FF2B5EF4-FFF2-40B4-BE49-F238E27FC236}">
                  <a16:creationId xmlns:a16="http://schemas.microsoft.com/office/drawing/2014/main" id="{A9D67978-FA23-AB0F-590F-B1FB935E1EB3}"/>
                </a:ext>
              </a:extLst>
            </p:cNvPr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02;p50">
              <a:extLst>
                <a:ext uri="{FF2B5EF4-FFF2-40B4-BE49-F238E27FC236}">
                  <a16:creationId xmlns:a16="http://schemas.microsoft.com/office/drawing/2014/main" id="{8FE9E5D7-E0D3-DF95-7F96-6049D324EDC5}"/>
                </a:ext>
              </a:extLst>
            </p:cNvPr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820;p50">
            <a:extLst>
              <a:ext uri="{FF2B5EF4-FFF2-40B4-BE49-F238E27FC236}">
                <a16:creationId xmlns:a16="http://schemas.microsoft.com/office/drawing/2014/main" id="{4FD0335C-7EFB-4B09-73F0-F26E4FA1EEE2}"/>
              </a:ext>
            </a:extLst>
          </p:cNvPr>
          <p:cNvGrpSpPr/>
          <p:nvPr/>
        </p:nvGrpSpPr>
        <p:grpSpPr>
          <a:xfrm>
            <a:off x="2715829" y="3222266"/>
            <a:ext cx="360301" cy="295814"/>
            <a:chOff x="2599525" y="3688600"/>
            <a:chExt cx="428675" cy="351950"/>
          </a:xfrm>
        </p:grpSpPr>
        <p:sp>
          <p:nvSpPr>
            <p:cNvPr id="23" name="Google Shape;821;p50">
              <a:extLst>
                <a:ext uri="{FF2B5EF4-FFF2-40B4-BE49-F238E27FC236}">
                  <a16:creationId xmlns:a16="http://schemas.microsoft.com/office/drawing/2014/main" id="{BE46098C-9791-ADB9-52C6-CBDF327FB7DC}"/>
                </a:ext>
              </a:extLst>
            </p:cNvPr>
            <p:cNvSpPr/>
            <p:nvPr/>
          </p:nvSpPr>
          <p:spPr>
            <a:xfrm>
              <a:off x="2599525" y="3688600"/>
              <a:ext cx="428675" cy="168675"/>
            </a:xfrm>
            <a:custGeom>
              <a:avLst/>
              <a:gdLst/>
              <a:ahLst/>
              <a:cxnLst/>
              <a:rect l="l" t="t" r="r" b="b"/>
              <a:pathLst>
                <a:path w="17147" h="6747" fill="none" extrusionOk="0">
                  <a:moveTo>
                    <a:pt x="16660" y="1876"/>
                  </a:moveTo>
                  <a:lnTo>
                    <a:pt x="11594" y="1876"/>
                  </a:lnTo>
                  <a:lnTo>
                    <a:pt x="11594" y="1462"/>
                  </a:lnTo>
                  <a:lnTo>
                    <a:pt x="11594" y="1462"/>
                  </a:lnTo>
                  <a:lnTo>
                    <a:pt x="11594" y="1316"/>
                  </a:lnTo>
                  <a:lnTo>
                    <a:pt x="11569" y="1170"/>
                  </a:lnTo>
                  <a:lnTo>
                    <a:pt x="11472" y="902"/>
                  </a:lnTo>
                  <a:lnTo>
                    <a:pt x="11350" y="658"/>
                  </a:lnTo>
                  <a:lnTo>
                    <a:pt x="11155" y="439"/>
                  </a:lnTo>
                  <a:lnTo>
                    <a:pt x="10961" y="268"/>
                  </a:lnTo>
                  <a:lnTo>
                    <a:pt x="10693" y="122"/>
                  </a:lnTo>
                  <a:lnTo>
                    <a:pt x="10425" y="49"/>
                  </a:lnTo>
                  <a:lnTo>
                    <a:pt x="10279" y="25"/>
                  </a:lnTo>
                  <a:lnTo>
                    <a:pt x="10133" y="1"/>
                  </a:lnTo>
                  <a:lnTo>
                    <a:pt x="7015" y="1"/>
                  </a:lnTo>
                  <a:lnTo>
                    <a:pt x="7015" y="1"/>
                  </a:lnTo>
                  <a:lnTo>
                    <a:pt x="6869" y="25"/>
                  </a:lnTo>
                  <a:lnTo>
                    <a:pt x="6723" y="49"/>
                  </a:lnTo>
                  <a:lnTo>
                    <a:pt x="6455" y="122"/>
                  </a:lnTo>
                  <a:lnTo>
                    <a:pt x="6187" y="268"/>
                  </a:lnTo>
                  <a:lnTo>
                    <a:pt x="5992" y="439"/>
                  </a:lnTo>
                  <a:lnTo>
                    <a:pt x="5797" y="658"/>
                  </a:lnTo>
                  <a:lnTo>
                    <a:pt x="5676" y="902"/>
                  </a:lnTo>
                  <a:lnTo>
                    <a:pt x="5578" y="1170"/>
                  </a:lnTo>
                  <a:lnTo>
                    <a:pt x="5554" y="1316"/>
                  </a:lnTo>
                  <a:lnTo>
                    <a:pt x="5554" y="1462"/>
                  </a:lnTo>
                  <a:lnTo>
                    <a:pt x="5554" y="1876"/>
                  </a:lnTo>
                  <a:lnTo>
                    <a:pt x="488" y="1876"/>
                  </a:lnTo>
                  <a:lnTo>
                    <a:pt x="488" y="1876"/>
                  </a:lnTo>
                  <a:lnTo>
                    <a:pt x="391" y="1876"/>
                  </a:lnTo>
                  <a:lnTo>
                    <a:pt x="293" y="1900"/>
                  </a:lnTo>
                  <a:lnTo>
                    <a:pt x="220" y="1949"/>
                  </a:lnTo>
                  <a:lnTo>
                    <a:pt x="147" y="2022"/>
                  </a:lnTo>
                  <a:lnTo>
                    <a:pt x="74" y="2071"/>
                  </a:lnTo>
                  <a:lnTo>
                    <a:pt x="50" y="2168"/>
                  </a:lnTo>
                  <a:lnTo>
                    <a:pt x="1" y="2266"/>
                  </a:lnTo>
                  <a:lnTo>
                    <a:pt x="1" y="2363"/>
                  </a:lnTo>
                  <a:lnTo>
                    <a:pt x="1" y="5773"/>
                  </a:lnTo>
                  <a:lnTo>
                    <a:pt x="1" y="5773"/>
                  </a:lnTo>
                  <a:lnTo>
                    <a:pt x="25" y="5967"/>
                  </a:lnTo>
                  <a:lnTo>
                    <a:pt x="74" y="6138"/>
                  </a:lnTo>
                  <a:lnTo>
                    <a:pt x="171" y="6308"/>
                  </a:lnTo>
                  <a:lnTo>
                    <a:pt x="293" y="6455"/>
                  </a:lnTo>
                  <a:lnTo>
                    <a:pt x="439" y="6576"/>
                  </a:lnTo>
                  <a:lnTo>
                    <a:pt x="585" y="6674"/>
                  </a:lnTo>
                  <a:lnTo>
                    <a:pt x="780" y="6722"/>
                  </a:lnTo>
                  <a:lnTo>
                    <a:pt x="975" y="6747"/>
                  </a:lnTo>
                  <a:lnTo>
                    <a:pt x="7721" y="6747"/>
                  </a:lnTo>
                  <a:lnTo>
                    <a:pt x="7721" y="6138"/>
                  </a:lnTo>
                  <a:lnTo>
                    <a:pt x="7721" y="6138"/>
                  </a:lnTo>
                  <a:lnTo>
                    <a:pt x="7746" y="6041"/>
                  </a:lnTo>
                  <a:lnTo>
                    <a:pt x="7770" y="5967"/>
                  </a:lnTo>
                  <a:lnTo>
                    <a:pt x="7819" y="5870"/>
                  </a:lnTo>
                  <a:lnTo>
                    <a:pt x="7868" y="5797"/>
                  </a:lnTo>
                  <a:lnTo>
                    <a:pt x="7941" y="5748"/>
                  </a:lnTo>
                  <a:lnTo>
                    <a:pt x="8038" y="5700"/>
                  </a:lnTo>
                  <a:lnTo>
                    <a:pt x="8111" y="5675"/>
                  </a:lnTo>
                  <a:lnTo>
                    <a:pt x="8209" y="5651"/>
                  </a:lnTo>
                  <a:lnTo>
                    <a:pt x="8939" y="5651"/>
                  </a:lnTo>
                  <a:lnTo>
                    <a:pt x="8939" y="5651"/>
                  </a:lnTo>
                  <a:lnTo>
                    <a:pt x="9037" y="5675"/>
                  </a:lnTo>
                  <a:lnTo>
                    <a:pt x="9110" y="5700"/>
                  </a:lnTo>
                  <a:lnTo>
                    <a:pt x="9207" y="5748"/>
                  </a:lnTo>
                  <a:lnTo>
                    <a:pt x="9280" y="5797"/>
                  </a:lnTo>
                  <a:lnTo>
                    <a:pt x="9329" y="5870"/>
                  </a:lnTo>
                  <a:lnTo>
                    <a:pt x="9378" y="5967"/>
                  </a:lnTo>
                  <a:lnTo>
                    <a:pt x="9402" y="6041"/>
                  </a:lnTo>
                  <a:lnTo>
                    <a:pt x="9426" y="6138"/>
                  </a:lnTo>
                  <a:lnTo>
                    <a:pt x="9426" y="6747"/>
                  </a:lnTo>
                  <a:lnTo>
                    <a:pt x="16173" y="6747"/>
                  </a:lnTo>
                  <a:lnTo>
                    <a:pt x="16173" y="6747"/>
                  </a:lnTo>
                  <a:lnTo>
                    <a:pt x="16367" y="6722"/>
                  </a:lnTo>
                  <a:lnTo>
                    <a:pt x="16562" y="6674"/>
                  </a:lnTo>
                  <a:lnTo>
                    <a:pt x="16708" y="6576"/>
                  </a:lnTo>
                  <a:lnTo>
                    <a:pt x="16855" y="6455"/>
                  </a:lnTo>
                  <a:lnTo>
                    <a:pt x="16976" y="6308"/>
                  </a:lnTo>
                  <a:lnTo>
                    <a:pt x="17074" y="6138"/>
                  </a:lnTo>
                  <a:lnTo>
                    <a:pt x="17122" y="5967"/>
                  </a:lnTo>
                  <a:lnTo>
                    <a:pt x="17147" y="5773"/>
                  </a:lnTo>
                  <a:lnTo>
                    <a:pt x="17147" y="2363"/>
                  </a:lnTo>
                  <a:lnTo>
                    <a:pt x="17147" y="2363"/>
                  </a:lnTo>
                  <a:lnTo>
                    <a:pt x="17147" y="2266"/>
                  </a:lnTo>
                  <a:lnTo>
                    <a:pt x="17098" y="2168"/>
                  </a:lnTo>
                  <a:lnTo>
                    <a:pt x="17074" y="2071"/>
                  </a:lnTo>
                  <a:lnTo>
                    <a:pt x="17001" y="2022"/>
                  </a:lnTo>
                  <a:lnTo>
                    <a:pt x="16928" y="1949"/>
                  </a:lnTo>
                  <a:lnTo>
                    <a:pt x="16855" y="1900"/>
                  </a:lnTo>
                  <a:lnTo>
                    <a:pt x="16757" y="1876"/>
                  </a:lnTo>
                  <a:lnTo>
                    <a:pt x="16660" y="1876"/>
                  </a:lnTo>
                  <a:lnTo>
                    <a:pt x="16660" y="1876"/>
                  </a:lnTo>
                  <a:close/>
                  <a:moveTo>
                    <a:pt x="10620" y="1876"/>
                  </a:moveTo>
                  <a:lnTo>
                    <a:pt x="6528" y="1876"/>
                  </a:lnTo>
                  <a:lnTo>
                    <a:pt x="6528" y="1462"/>
                  </a:lnTo>
                  <a:lnTo>
                    <a:pt x="6528" y="1462"/>
                  </a:lnTo>
                  <a:lnTo>
                    <a:pt x="6528" y="1364"/>
                  </a:lnTo>
                  <a:lnTo>
                    <a:pt x="6577" y="1291"/>
                  </a:lnTo>
                  <a:lnTo>
                    <a:pt x="6601" y="1194"/>
                  </a:lnTo>
                  <a:lnTo>
                    <a:pt x="6674" y="1121"/>
                  </a:lnTo>
                  <a:lnTo>
                    <a:pt x="6747" y="1072"/>
                  </a:lnTo>
                  <a:lnTo>
                    <a:pt x="6820" y="1023"/>
                  </a:lnTo>
                  <a:lnTo>
                    <a:pt x="6918" y="999"/>
                  </a:lnTo>
                  <a:lnTo>
                    <a:pt x="7015" y="975"/>
                  </a:lnTo>
                  <a:lnTo>
                    <a:pt x="10133" y="975"/>
                  </a:lnTo>
                  <a:lnTo>
                    <a:pt x="10133" y="975"/>
                  </a:lnTo>
                  <a:lnTo>
                    <a:pt x="10230" y="999"/>
                  </a:lnTo>
                  <a:lnTo>
                    <a:pt x="10327" y="1023"/>
                  </a:lnTo>
                  <a:lnTo>
                    <a:pt x="10400" y="1072"/>
                  </a:lnTo>
                  <a:lnTo>
                    <a:pt x="10474" y="1121"/>
                  </a:lnTo>
                  <a:lnTo>
                    <a:pt x="10547" y="1194"/>
                  </a:lnTo>
                  <a:lnTo>
                    <a:pt x="10571" y="1291"/>
                  </a:lnTo>
                  <a:lnTo>
                    <a:pt x="10620" y="1364"/>
                  </a:lnTo>
                  <a:lnTo>
                    <a:pt x="10620" y="1462"/>
                  </a:lnTo>
                  <a:lnTo>
                    <a:pt x="10620" y="1876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822;p50">
              <a:extLst>
                <a:ext uri="{FF2B5EF4-FFF2-40B4-BE49-F238E27FC236}">
                  <a16:creationId xmlns:a16="http://schemas.microsoft.com/office/drawing/2014/main" id="{CB6568B9-F8B1-EA82-CF73-FB6B0B04AEAE}"/>
                </a:ext>
              </a:extLst>
            </p:cNvPr>
            <p:cNvSpPr/>
            <p:nvPr/>
          </p:nvSpPr>
          <p:spPr>
            <a:xfrm>
              <a:off x="2792550" y="3862125"/>
              <a:ext cx="42650" cy="23775"/>
            </a:xfrm>
            <a:custGeom>
              <a:avLst/>
              <a:gdLst/>
              <a:ahLst/>
              <a:cxnLst/>
              <a:rect l="l" t="t" r="r" b="b"/>
              <a:pathLst>
                <a:path w="1706" h="951" fill="none" extrusionOk="0">
                  <a:moveTo>
                    <a:pt x="1705" y="1"/>
                  </a:moveTo>
                  <a:lnTo>
                    <a:pt x="1705" y="463"/>
                  </a:lnTo>
                  <a:lnTo>
                    <a:pt x="1705" y="463"/>
                  </a:lnTo>
                  <a:lnTo>
                    <a:pt x="1681" y="561"/>
                  </a:lnTo>
                  <a:lnTo>
                    <a:pt x="1657" y="658"/>
                  </a:lnTo>
                  <a:lnTo>
                    <a:pt x="1608" y="756"/>
                  </a:lnTo>
                  <a:lnTo>
                    <a:pt x="1559" y="804"/>
                  </a:lnTo>
                  <a:lnTo>
                    <a:pt x="1486" y="877"/>
                  </a:lnTo>
                  <a:lnTo>
                    <a:pt x="1389" y="926"/>
                  </a:lnTo>
                  <a:lnTo>
                    <a:pt x="1316" y="951"/>
                  </a:lnTo>
                  <a:lnTo>
                    <a:pt x="1218" y="951"/>
                  </a:lnTo>
                  <a:lnTo>
                    <a:pt x="488" y="951"/>
                  </a:lnTo>
                  <a:lnTo>
                    <a:pt x="488" y="951"/>
                  </a:lnTo>
                  <a:lnTo>
                    <a:pt x="390" y="951"/>
                  </a:lnTo>
                  <a:lnTo>
                    <a:pt x="317" y="926"/>
                  </a:lnTo>
                  <a:lnTo>
                    <a:pt x="220" y="877"/>
                  </a:lnTo>
                  <a:lnTo>
                    <a:pt x="147" y="804"/>
                  </a:lnTo>
                  <a:lnTo>
                    <a:pt x="98" y="756"/>
                  </a:lnTo>
                  <a:lnTo>
                    <a:pt x="49" y="658"/>
                  </a:lnTo>
                  <a:lnTo>
                    <a:pt x="25" y="561"/>
                  </a:lnTo>
                  <a:lnTo>
                    <a:pt x="0" y="463"/>
                  </a:ln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3;p50">
              <a:extLst>
                <a:ext uri="{FF2B5EF4-FFF2-40B4-BE49-F238E27FC236}">
                  <a16:creationId xmlns:a16="http://schemas.microsoft.com/office/drawing/2014/main" id="{98E649AE-7391-B855-9C67-89484AFF0A84}"/>
                </a:ext>
              </a:extLst>
            </p:cNvPr>
            <p:cNvSpPr/>
            <p:nvPr/>
          </p:nvSpPr>
          <p:spPr>
            <a:xfrm>
              <a:off x="2599525" y="3852375"/>
              <a:ext cx="428675" cy="188175"/>
            </a:xfrm>
            <a:custGeom>
              <a:avLst/>
              <a:gdLst/>
              <a:ahLst/>
              <a:cxnLst/>
              <a:rect l="l" t="t" r="r" b="b"/>
              <a:pathLst>
                <a:path w="17147" h="7527" fill="none" extrusionOk="0">
                  <a:moveTo>
                    <a:pt x="1" y="1"/>
                  </a:moveTo>
                  <a:lnTo>
                    <a:pt x="1" y="7040"/>
                  </a:lnTo>
                  <a:lnTo>
                    <a:pt x="1" y="7040"/>
                  </a:lnTo>
                  <a:lnTo>
                    <a:pt x="1" y="7137"/>
                  </a:lnTo>
                  <a:lnTo>
                    <a:pt x="50" y="7210"/>
                  </a:lnTo>
                  <a:lnTo>
                    <a:pt x="74" y="7307"/>
                  </a:lnTo>
                  <a:lnTo>
                    <a:pt x="147" y="7381"/>
                  </a:lnTo>
                  <a:lnTo>
                    <a:pt x="220" y="7429"/>
                  </a:lnTo>
                  <a:lnTo>
                    <a:pt x="293" y="7478"/>
                  </a:lnTo>
                  <a:lnTo>
                    <a:pt x="391" y="7502"/>
                  </a:lnTo>
                  <a:lnTo>
                    <a:pt x="488" y="7527"/>
                  </a:lnTo>
                  <a:lnTo>
                    <a:pt x="16660" y="7527"/>
                  </a:lnTo>
                  <a:lnTo>
                    <a:pt x="16660" y="7527"/>
                  </a:lnTo>
                  <a:lnTo>
                    <a:pt x="16757" y="7502"/>
                  </a:lnTo>
                  <a:lnTo>
                    <a:pt x="16855" y="7478"/>
                  </a:lnTo>
                  <a:lnTo>
                    <a:pt x="16928" y="7429"/>
                  </a:lnTo>
                  <a:lnTo>
                    <a:pt x="17001" y="7381"/>
                  </a:lnTo>
                  <a:lnTo>
                    <a:pt x="17074" y="7307"/>
                  </a:lnTo>
                  <a:lnTo>
                    <a:pt x="17098" y="7210"/>
                  </a:lnTo>
                  <a:lnTo>
                    <a:pt x="17147" y="7137"/>
                  </a:lnTo>
                  <a:lnTo>
                    <a:pt x="17147" y="7040"/>
                  </a:lnTo>
                  <a:lnTo>
                    <a:pt x="17147" y="1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664;p50">
            <a:extLst>
              <a:ext uri="{FF2B5EF4-FFF2-40B4-BE49-F238E27FC236}">
                <a16:creationId xmlns:a16="http://schemas.microsoft.com/office/drawing/2014/main" id="{DF2AC1CF-1130-3371-6927-91B771616816}"/>
              </a:ext>
            </a:extLst>
          </p:cNvPr>
          <p:cNvGrpSpPr/>
          <p:nvPr/>
        </p:nvGrpSpPr>
        <p:grpSpPr>
          <a:xfrm>
            <a:off x="2087521" y="3150855"/>
            <a:ext cx="342882" cy="418128"/>
            <a:chOff x="596350" y="929175"/>
            <a:chExt cx="407950" cy="497475"/>
          </a:xfrm>
        </p:grpSpPr>
        <p:sp>
          <p:nvSpPr>
            <p:cNvPr id="27" name="Google Shape;665;p50">
              <a:extLst>
                <a:ext uri="{FF2B5EF4-FFF2-40B4-BE49-F238E27FC236}">
                  <a16:creationId xmlns:a16="http://schemas.microsoft.com/office/drawing/2014/main" id="{0B25D989-B1DD-2D55-05DC-95285E6D8350}"/>
                </a:ext>
              </a:extLst>
            </p:cNvPr>
            <p:cNvSpPr/>
            <p:nvPr/>
          </p:nvSpPr>
          <p:spPr>
            <a:xfrm>
              <a:off x="596350" y="953550"/>
              <a:ext cx="387250" cy="473100"/>
            </a:xfrm>
            <a:custGeom>
              <a:avLst/>
              <a:gdLst/>
              <a:ahLst/>
              <a:cxnLst/>
              <a:rect l="l" t="t" r="r" b="b"/>
              <a:pathLst>
                <a:path w="15490" h="18924" fill="none" extrusionOk="0">
                  <a:moveTo>
                    <a:pt x="15490" y="17828"/>
                  </a:moveTo>
                  <a:lnTo>
                    <a:pt x="15490" y="17828"/>
                  </a:lnTo>
                  <a:lnTo>
                    <a:pt x="15466" y="17998"/>
                  </a:lnTo>
                  <a:lnTo>
                    <a:pt x="15417" y="18169"/>
                  </a:lnTo>
                  <a:lnTo>
                    <a:pt x="15319" y="18364"/>
                  </a:lnTo>
                  <a:lnTo>
                    <a:pt x="15198" y="18534"/>
                  </a:lnTo>
                  <a:lnTo>
                    <a:pt x="15052" y="18680"/>
                  </a:lnTo>
                  <a:lnTo>
                    <a:pt x="14881" y="18802"/>
                  </a:lnTo>
                  <a:lnTo>
                    <a:pt x="14735" y="18900"/>
                  </a:lnTo>
                  <a:lnTo>
                    <a:pt x="14564" y="18924"/>
                  </a:lnTo>
                  <a:lnTo>
                    <a:pt x="1023" y="18924"/>
                  </a:lnTo>
                  <a:lnTo>
                    <a:pt x="1023" y="18924"/>
                  </a:lnTo>
                  <a:lnTo>
                    <a:pt x="853" y="18900"/>
                  </a:lnTo>
                  <a:lnTo>
                    <a:pt x="682" y="18802"/>
                  </a:lnTo>
                  <a:lnTo>
                    <a:pt x="512" y="18680"/>
                  </a:lnTo>
                  <a:lnTo>
                    <a:pt x="341" y="18534"/>
                  </a:lnTo>
                  <a:lnTo>
                    <a:pt x="219" y="18364"/>
                  </a:lnTo>
                  <a:lnTo>
                    <a:pt x="98" y="18169"/>
                  </a:lnTo>
                  <a:lnTo>
                    <a:pt x="25" y="17998"/>
                  </a:lnTo>
                  <a:lnTo>
                    <a:pt x="0" y="17828"/>
                  </a:lnTo>
                  <a:lnTo>
                    <a:pt x="0" y="877"/>
                  </a:lnTo>
                  <a:lnTo>
                    <a:pt x="0" y="877"/>
                  </a:lnTo>
                  <a:lnTo>
                    <a:pt x="25" y="706"/>
                  </a:lnTo>
                  <a:lnTo>
                    <a:pt x="98" y="560"/>
                  </a:lnTo>
                  <a:lnTo>
                    <a:pt x="195" y="414"/>
                  </a:lnTo>
                  <a:lnTo>
                    <a:pt x="341" y="268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28" y="24"/>
                  </a:lnTo>
                  <a:lnTo>
                    <a:pt x="974" y="0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66;p50">
              <a:extLst>
                <a:ext uri="{FF2B5EF4-FFF2-40B4-BE49-F238E27FC236}">
                  <a16:creationId xmlns:a16="http://schemas.microsoft.com/office/drawing/2014/main" id="{0C5B46AA-9159-FB58-54AD-096D433FEB62}"/>
                </a:ext>
              </a:extLst>
            </p:cNvPr>
            <p:cNvSpPr/>
            <p:nvPr/>
          </p:nvSpPr>
          <p:spPr>
            <a:xfrm>
              <a:off x="626775" y="9291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5101" y="3362"/>
                  </a:moveTo>
                  <a:lnTo>
                    <a:pt x="15101" y="17731"/>
                  </a:lnTo>
                  <a:lnTo>
                    <a:pt x="15101" y="17731"/>
                  </a:lnTo>
                  <a:lnTo>
                    <a:pt x="15077" y="17877"/>
                  </a:lnTo>
                  <a:lnTo>
                    <a:pt x="15028" y="18024"/>
                  </a:lnTo>
                  <a:lnTo>
                    <a:pt x="14979" y="18145"/>
                  </a:lnTo>
                  <a:lnTo>
                    <a:pt x="14882" y="18267"/>
                  </a:lnTo>
                  <a:lnTo>
                    <a:pt x="14760" y="18365"/>
                  </a:lnTo>
                  <a:lnTo>
                    <a:pt x="14614" y="18438"/>
                  </a:lnTo>
                  <a:lnTo>
                    <a:pt x="14468" y="18486"/>
                  </a:lnTo>
                  <a:lnTo>
                    <a:pt x="14322" y="18511"/>
                  </a:lnTo>
                  <a:lnTo>
                    <a:pt x="780" y="18511"/>
                  </a:lnTo>
                  <a:lnTo>
                    <a:pt x="780" y="18511"/>
                  </a:lnTo>
                  <a:lnTo>
                    <a:pt x="634" y="18486"/>
                  </a:lnTo>
                  <a:lnTo>
                    <a:pt x="488" y="18438"/>
                  </a:lnTo>
                  <a:lnTo>
                    <a:pt x="342" y="18365"/>
                  </a:lnTo>
                  <a:lnTo>
                    <a:pt x="220" y="18267"/>
                  </a:lnTo>
                  <a:lnTo>
                    <a:pt x="123" y="18145"/>
                  </a:lnTo>
                  <a:lnTo>
                    <a:pt x="74" y="18024"/>
                  </a:lnTo>
                  <a:lnTo>
                    <a:pt x="25" y="17877"/>
                  </a:lnTo>
                  <a:lnTo>
                    <a:pt x="1" y="17731"/>
                  </a:lnTo>
                  <a:lnTo>
                    <a:pt x="1" y="780"/>
                  </a:lnTo>
                  <a:lnTo>
                    <a:pt x="1" y="780"/>
                  </a:lnTo>
                  <a:lnTo>
                    <a:pt x="25" y="610"/>
                  </a:lnTo>
                  <a:lnTo>
                    <a:pt x="74" y="464"/>
                  </a:lnTo>
                  <a:lnTo>
                    <a:pt x="123" y="342"/>
                  </a:lnTo>
                  <a:lnTo>
                    <a:pt x="220" y="220"/>
                  </a:lnTo>
                  <a:lnTo>
                    <a:pt x="342" y="123"/>
                  </a:lnTo>
                  <a:lnTo>
                    <a:pt x="488" y="50"/>
                  </a:lnTo>
                  <a:lnTo>
                    <a:pt x="634" y="1"/>
                  </a:lnTo>
                  <a:lnTo>
                    <a:pt x="780" y="1"/>
                  </a:lnTo>
                  <a:lnTo>
                    <a:pt x="11740" y="1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67;p50">
              <a:extLst>
                <a:ext uri="{FF2B5EF4-FFF2-40B4-BE49-F238E27FC236}">
                  <a16:creationId xmlns:a16="http://schemas.microsoft.com/office/drawing/2014/main" id="{C921E71A-10F5-4DC2-A3EF-14695A2FBF3A}"/>
                </a:ext>
              </a:extLst>
            </p:cNvPr>
            <p:cNvSpPr/>
            <p:nvPr/>
          </p:nvSpPr>
          <p:spPr>
            <a:xfrm>
              <a:off x="688900" y="12561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68;p50">
              <a:extLst>
                <a:ext uri="{FF2B5EF4-FFF2-40B4-BE49-F238E27FC236}">
                  <a16:creationId xmlns:a16="http://schemas.microsoft.com/office/drawing/2014/main" id="{7DEDD2D7-B30A-A915-C2B1-B3C6DFE79A99}"/>
                </a:ext>
              </a:extLst>
            </p:cNvPr>
            <p:cNvSpPr/>
            <p:nvPr/>
          </p:nvSpPr>
          <p:spPr>
            <a:xfrm>
              <a:off x="688900" y="12013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69;p50">
              <a:extLst>
                <a:ext uri="{FF2B5EF4-FFF2-40B4-BE49-F238E27FC236}">
                  <a16:creationId xmlns:a16="http://schemas.microsoft.com/office/drawing/2014/main" id="{B8737C07-1DDE-071B-210E-8D64913F15C1}"/>
                </a:ext>
              </a:extLst>
            </p:cNvPr>
            <p:cNvSpPr/>
            <p:nvPr/>
          </p:nvSpPr>
          <p:spPr>
            <a:xfrm>
              <a:off x="688900" y="1145950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70;p50">
              <a:extLst>
                <a:ext uri="{FF2B5EF4-FFF2-40B4-BE49-F238E27FC236}">
                  <a16:creationId xmlns:a16="http://schemas.microsoft.com/office/drawing/2014/main" id="{8A24D80C-B336-5A1F-A936-68F55ED01BC4}"/>
                </a:ext>
              </a:extLst>
            </p:cNvPr>
            <p:cNvSpPr/>
            <p:nvPr/>
          </p:nvSpPr>
          <p:spPr>
            <a:xfrm>
              <a:off x="688900" y="10905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71;p50">
              <a:extLst>
                <a:ext uri="{FF2B5EF4-FFF2-40B4-BE49-F238E27FC236}">
                  <a16:creationId xmlns:a16="http://schemas.microsoft.com/office/drawing/2014/main" id="{EA48A1A1-5B1C-A484-77D7-260D84708CCF}"/>
                </a:ext>
              </a:extLst>
            </p:cNvPr>
            <p:cNvSpPr/>
            <p:nvPr/>
          </p:nvSpPr>
          <p:spPr>
            <a:xfrm>
              <a:off x="920250" y="929175"/>
              <a:ext cx="84050" cy="84050"/>
            </a:xfrm>
            <a:custGeom>
              <a:avLst/>
              <a:gdLst/>
              <a:ahLst/>
              <a:cxnLst/>
              <a:rect l="l" t="t" r="r" b="b"/>
              <a:pathLst>
                <a:path w="3362" h="3362" fill="none" extrusionOk="0">
                  <a:moveTo>
                    <a:pt x="1" y="2582"/>
                  </a:moveTo>
                  <a:lnTo>
                    <a:pt x="1" y="1"/>
                  </a:lnTo>
                  <a:lnTo>
                    <a:pt x="3362" y="3362"/>
                  </a:lnTo>
                  <a:lnTo>
                    <a:pt x="780" y="3362"/>
                  </a:lnTo>
                  <a:lnTo>
                    <a:pt x="780" y="3362"/>
                  </a:lnTo>
                  <a:lnTo>
                    <a:pt x="610" y="3337"/>
                  </a:lnTo>
                  <a:lnTo>
                    <a:pt x="464" y="3289"/>
                  </a:lnTo>
                  <a:lnTo>
                    <a:pt x="342" y="3216"/>
                  </a:lnTo>
                  <a:lnTo>
                    <a:pt x="220" y="3118"/>
                  </a:lnTo>
                  <a:lnTo>
                    <a:pt x="123" y="3021"/>
                  </a:lnTo>
                  <a:lnTo>
                    <a:pt x="50" y="2875"/>
                  </a:lnTo>
                  <a:lnTo>
                    <a:pt x="1" y="2729"/>
                  </a:lnTo>
                  <a:lnTo>
                    <a:pt x="1" y="2582"/>
                  </a:lnTo>
                  <a:lnTo>
                    <a:pt x="1" y="2582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672;p50">
            <a:extLst>
              <a:ext uri="{FF2B5EF4-FFF2-40B4-BE49-F238E27FC236}">
                <a16:creationId xmlns:a16="http://schemas.microsoft.com/office/drawing/2014/main" id="{6A1DD627-B421-2B50-61E6-897A6631AB29}"/>
              </a:ext>
            </a:extLst>
          </p:cNvPr>
          <p:cNvGrpSpPr/>
          <p:nvPr/>
        </p:nvGrpSpPr>
        <p:grpSpPr>
          <a:xfrm>
            <a:off x="2047082" y="1316043"/>
            <a:ext cx="349060" cy="298882"/>
            <a:chOff x="1934025" y="1001650"/>
            <a:chExt cx="415300" cy="355600"/>
          </a:xfrm>
        </p:grpSpPr>
        <p:sp>
          <p:nvSpPr>
            <p:cNvPr id="35" name="Google Shape;673;p50">
              <a:extLst>
                <a:ext uri="{FF2B5EF4-FFF2-40B4-BE49-F238E27FC236}">
                  <a16:creationId xmlns:a16="http://schemas.microsoft.com/office/drawing/2014/main" id="{C2B1CE7A-79C4-17E1-5E7A-D991BF6D74D4}"/>
                </a:ext>
              </a:extLst>
            </p:cNvPr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74;p50">
              <a:extLst>
                <a:ext uri="{FF2B5EF4-FFF2-40B4-BE49-F238E27FC236}">
                  <a16:creationId xmlns:a16="http://schemas.microsoft.com/office/drawing/2014/main" id="{94451547-D72E-E9DD-EDCA-55B13050A029}"/>
                </a:ext>
              </a:extLst>
            </p:cNvPr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75;p50">
              <a:extLst>
                <a:ext uri="{FF2B5EF4-FFF2-40B4-BE49-F238E27FC236}">
                  <a16:creationId xmlns:a16="http://schemas.microsoft.com/office/drawing/2014/main" id="{4C37A4C0-E8E1-5F08-BB30-AA4DDB927EDD}"/>
                </a:ext>
              </a:extLst>
            </p:cNvPr>
            <p:cNvSpPr/>
            <p:nvPr/>
          </p:nvSpPr>
          <p:spPr>
            <a:xfrm>
              <a:off x="1934025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76;p50">
              <a:extLst>
                <a:ext uri="{FF2B5EF4-FFF2-40B4-BE49-F238E27FC236}">
                  <a16:creationId xmlns:a16="http://schemas.microsoft.com/office/drawing/2014/main" id="{878B7A23-47A2-89F2-FA55-CC1BD9C1C971}"/>
                </a:ext>
              </a:extLst>
            </p:cNvPr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4"/>
          <p:cNvSpPr txBox="1">
            <a:spLocks noGrp="1"/>
          </p:cNvSpPr>
          <p:nvPr>
            <p:ph type="body" idx="4294967295"/>
          </p:nvPr>
        </p:nvSpPr>
        <p:spPr>
          <a:xfrm>
            <a:off x="467544" y="30644"/>
            <a:ext cx="8208912" cy="965475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Результаты и материалы 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 международном уровне</a:t>
            </a:r>
            <a:endParaRPr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79" name="Google Shape;279;p34"/>
          <p:cNvSpPr/>
          <p:nvPr/>
        </p:nvSpPr>
        <p:spPr>
          <a:xfrm>
            <a:off x="476231" y="339502"/>
            <a:ext cx="3918761" cy="3402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000" b="0" i="0" u="none" strike="noStrike" kern="0" cap="none" spc="0" normalizeH="0" baseline="0" noProof="0" dirty="0">
              <a:ln>
                <a:noFill/>
              </a:ln>
              <a:solidFill>
                <a:srgbClr val="7A7788"/>
              </a:solidFill>
              <a:effectLst/>
              <a:uLnTx/>
              <a:uFillTx/>
              <a:latin typeface="News Cycle"/>
              <a:ea typeface="News Cycle"/>
              <a:cs typeface="News Cycle"/>
              <a:sym typeface="News Cycle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000" b="0" i="0" u="none" strike="noStrike" kern="0" cap="none" spc="0" normalizeH="0" baseline="0" noProof="0" dirty="0">
              <a:ln>
                <a:noFill/>
              </a:ln>
              <a:solidFill>
                <a:srgbClr val="7A7788"/>
              </a:solidFill>
              <a:effectLst/>
              <a:uLnTx/>
              <a:uFillTx/>
              <a:latin typeface="News Cycle"/>
              <a:ea typeface="News Cycle"/>
              <a:cs typeface="News Cycle"/>
              <a:sym typeface="News Cycl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News Cycle"/>
                <a:ea typeface="News Cycle"/>
                <a:cs typeface="News Cycle"/>
                <a:sym typeface="News Cycle"/>
              </a:rPr>
              <a:t>Публикации - 5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News Cycle"/>
                <a:ea typeface="News Cycle"/>
                <a:cs typeface="News Cycle"/>
                <a:sym typeface="News Cycle"/>
              </a:rPr>
              <a:t>Конкурсы - 35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News Cycle"/>
                <a:ea typeface="News Cycle"/>
                <a:cs typeface="News Cycle"/>
                <a:sym typeface="News Cycle"/>
              </a:rPr>
              <a:t>Семинары - 6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News Cycle"/>
                <a:ea typeface="News Cycle"/>
                <a:cs typeface="News Cycle"/>
                <a:sym typeface="News Cycle"/>
              </a:rPr>
              <a:t>Открытые и социально-значимые мероприятия - 6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000" b="0" i="0" u="none" strike="noStrike" kern="0" cap="none" spc="0" normalizeH="0" baseline="0" noProof="0" dirty="0">
              <a:ln>
                <a:noFill/>
              </a:ln>
              <a:solidFill>
                <a:srgbClr val="7A7788"/>
              </a:solidFill>
              <a:effectLst/>
              <a:uLnTx/>
              <a:uFillTx/>
              <a:latin typeface="News Cycle"/>
              <a:ea typeface="News Cycle"/>
              <a:cs typeface="News Cycle"/>
              <a:sym typeface="News Cycle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7A7788"/>
              </a:solidFill>
              <a:effectLst/>
              <a:uLnTx/>
              <a:uFillTx/>
              <a:latin typeface="News Cycle"/>
              <a:ea typeface="News Cycle"/>
              <a:cs typeface="News Cycle"/>
              <a:sym typeface="News Cycle"/>
            </a:endParaRPr>
          </a:p>
        </p:txBody>
      </p:sp>
      <p:grpSp>
        <p:nvGrpSpPr>
          <p:cNvPr id="10" name="Google Shape;304;p36">
            <a:extLst>
              <a:ext uri="{FF2B5EF4-FFF2-40B4-BE49-F238E27FC236}">
                <a16:creationId xmlns:a16="http://schemas.microsoft.com/office/drawing/2014/main" id="{88CC2B6C-2F4D-746A-D6D1-1E2BC5D23B9B}"/>
              </a:ext>
            </a:extLst>
          </p:cNvPr>
          <p:cNvGrpSpPr/>
          <p:nvPr/>
        </p:nvGrpSpPr>
        <p:grpSpPr>
          <a:xfrm>
            <a:off x="35495" y="1059582"/>
            <a:ext cx="4350809" cy="2376264"/>
            <a:chOff x="1177450" y="241631"/>
            <a:chExt cx="6173152" cy="3616776"/>
          </a:xfrm>
        </p:grpSpPr>
        <p:sp>
          <p:nvSpPr>
            <p:cNvPr id="11" name="Google Shape;305;p36">
              <a:extLst>
                <a:ext uri="{FF2B5EF4-FFF2-40B4-BE49-F238E27FC236}">
                  <a16:creationId xmlns:a16="http://schemas.microsoft.com/office/drawing/2014/main" id="{5E0BAF03-14C3-F888-F28F-8071C2890CE8}"/>
                </a:ext>
              </a:extLst>
            </p:cNvPr>
            <p:cNvSpPr/>
            <p:nvPr/>
          </p:nvSpPr>
          <p:spPr>
            <a:xfrm>
              <a:off x="1682275" y="24163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306;p36">
              <a:extLst>
                <a:ext uri="{FF2B5EF4-FFF2-40B4-BE49-F238E27FC236}">
                  <a16:creationId xmlns:a16="http://schemas.microsoft.com/office/drawing/2014/main" id="{2A46F8C2-2C38-A114-28C0-34D23824F9A1}"/>
                </a:ext>
              </a:extLst>
            </p:cNvPr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307;p36">
              <a:extLst>
                <a:ext uri="{FF2B5EF4-FFF2-40B4-BE49-F238E27FC236}">
                  <a16:creationId xmlns:a16="http://schemas.microsoft.com/office/drawing/2014/main" id="{0F60DD23-7E5F-7E5B-8EF4-181C5F65752E}"/>
                </a:ext>
              </a:extLst>
            </p:cNvPr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308;p36">
              <a:extLst>
                <a:ext uri="{FF2B5EF4-FFF2-40B4-BE49-F238E27FC236}">
                  <a16:creationId xmlns:a16="http://schemas.microsoft.com/office/drawing/2014/main" id="{FDEDCA05-3124-8B16-951A-EFB99BCB9454}"/>
                </a:ext>
              </a:extLst>
            </p:cNvPr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3E0EA0-CF93-A7E0-81F1-79251D882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96" y="74363"/>
            <a:ext cx="1783712" cy="1670461"/>
          </a:xfrm>
          <a:prstGeom prst="rect">
            <a:avLst/>
          </a:prstGeom>
        </p:spPr>
      </p:pic>
      <p:sp>
        <p:nvSpPr>
          <p:cNvPr id="15" name="Google Shape;861;p50">
            <a:extLst>
              <a:ext uri="{FF2B5EF4-FFF2-40B4-BE49-F238E27FC236}">
                <a16:creationId xmlns:a16="http://schemas.microsoft.com/office/drawing/2014/main" id="{020B7D81-DF32-E262-2738-A2191D8ABF9C}"/>
              </a:ext>
            </a:extLst>
          </p:cNvPr>
          <p:cNvSpPr/>
          <p:nvPr/>
        </p:nvSpPr>
        <p:spPr>
          <a:xfrm>
            <a:off x="4469905" y="1167231"/>
            <a:ext cx="340844" cy="340865"/>
          </a:xfrm>
          <a:custGeom>
            <a:avLst/>
            <a:gdLst/>
            <a:ahLst/>
            <a:cxnLst/>
            <a:rect l="l" t="t" r="r" b="b"/>
            <a:pathLst>
              <a:path w="16221" h="16222" fill="none" extrusionOk="0">
                <a:moveTo>
                  <a:pt x="0" y="8111"/>
                </a:moveTo>
                <a:lnTo>
                  <a:pt x="0" y="8111"/>
                </a:lnTo>
                <a:lnTo>
                  <a:pt x="0" y="7697"/>
                </a:lnTo>
                <a:lnTo>
                  <a:pt x="49" y="7283"/>
                </a:lnTo>
                <a:lnTo>
                  <a:pt x="98" y="6869"/>
                </a:lnTo>
                <a:lnTo>
                  <a:pt x="171" y="6479"/>
                </a:lnTo>
                <a:lnTo>
                  <a:pt x="244" y="6090"/>
                </a:lnTo>
                <a:lnTo>
                  <a:pt x="366" y="5700"/>
                </a:lnTo>
                <a:lnTo>
                  <a:pt x="487" y="5335"/>
                </a:lnTo>
                <a:lnTo>
                  <a:pt x="634" y="4945"/>
                </a:lnTo>
                <a:lnTo>
                  <a:pt x="804" y="4604"/>
                </a:lnTo>
                <a:lnTo>
                  <a:pt x="975" y="4239"/>
                </a:lnTo>
                <a:lnTo>
                  <a:pt x="1169" y="3898"/>
                </a:lnTo>
                <a:lnTo>
                  <a:pt x="1389" y="3581"/>
                </a:lnTo>
                <a:lnTo>
                  <a:pt x="1608" y="3264"/>
                </a:lnTo>
                <a:lnTo>
                  <a:pt x="1851" y="2948"/>
                </a:lnTo>
                <a:lnTo>
                  <a:pt x="2119" y="2656"/>
                </a:lnTo>
                <a:lnTo>
                  <a:pt x="2387" y="2388"/>
                </a:lnTo>
                <a:lnTo>
                  <a:pt x="2655" y="2120"/>
                </a:lnTo>
                <a:lnTo>
                  <a:pt x="2947" y="1852"/>
                </a:lnTo>
                <a:lnTo>
                  <a:pt x="3264" y="1608"/>
                </a:lnTo>
                <a:lnTo>
                  <a:pt x="3581" y="1389"/>
                </a:lnTo>
                <a:lnTo>
                  <a:pt x="3897" y="1170"/>
                </a:lnTo>
                <a:lnTo>
                  <a:pt x="4238" y="975"/>
                </a:lnTo>
                <a:lnTo>
                  <a:pt x="4603" y="805"/>
                </a:lnTo>
                <a:lnTo>
                  <a:pt x="4944" y="634"/>
                </a:lnTo>
                <a:lnTo>
                  <a:pt x="5334" y="488"/>
                </a:lnTo>
                <a:lnTo>
                  <a:pt x="5699" y="366"/>
                </a:lnTo>
                <a:lnTo>
                  <a:pt x="6089" y="244"/>
                </a:lnTo>
                <a:lnTo>
                  <a:pt x="6479" y="171"/>
                </a:lnTo>
                <a:lnTo>
                  <a:pt x="6868" y="98"/>
                </a:lnTo>
                <a:lnTo>
                  <a:pt x="7282" y="50"/>
                </a:lnTo>
                <a:lnTo>
                  <a:pt x="7696" y="1"/>
                </a:lnTo>
                <a:lnTo>
                  <a:pt x="8111" y="1"/>
                </a:lnTo>
                <a:lnTo>
                  <a:pt x="8111" y="1"/>
                </a:lnTo>
                <a:lnTo>
                  <a:pt x="8525" y="1"/>
                </a:lnTo>
                <a:lnTo>
                  <a:pt x="8939" y="50"/>
                </a:lnTo>
                <a:lnTo>
                  <a:pt x="9353" y="98"/>
                </a:lnTo>
                <a:lnTo>
                  <a:pt x="9742" y="171"/>
                </a:lnTo>
                <a:lnTo>
                  <a:pt x="10132" y="244"/>
                </a:lnTo>
                <a:lnTo>
                  <a:pt x="10522" y="366"/>
                </a:lnTo>
                <a:lnTo>
                  <a:pt x="10911" y="488"/>
                </a:lnTo>
                <a:lnTo>
                  <a:pt x="11277" y="634"/>
                </a:lnTo>
                <a:lnTo>
                  <a:pt x="11618" y="805"/>
                </a:lnTo>
                <a:lnTo>
                  <a:pt x="11983" y="975"/>
                </a:lnTo>
                <a:lnTo>
                  <a:pt x="12324" y="1170"/>
                </a:lnTo>
                <a:lnTo>
                  <a:pt x="12641" y="1389"/>
                </a:lnTo>
                <a:lnTo>
                  <a:pt x="12957" y="1608"/>
                </a:lnTo>
                <a:lnTo>
                  <a:pt x="13274" y="1852"/>
                </a:lnTo>
                <a:lnTo>
                  <a:pt x="13566" y="2120"/>
                </a:lnTo>
                <a:lnTo>
                  <a:pt x="13834" y="2388"/>
                </a:lnTo>
                <a:lnTo>
                  <a:pt x="14126" y="2656"/>
                </a:lnTo>
                <a:lnTo>
                  <a:pt x="14370" y="2948"/>
                </a:lnTo>
                <a:lnTo>
                  <a:pt x="14613" y="3264"/>
                </a:lnTo>
                <a:lnTo>
                  <a:pt x="14832" y="3581"/>
                </a:lnTo>
                <a:lnTo>
                  <a:pt x="15052" y="3898"/>
                </a:lnTo>
                <a:lnTo>
                  <a:pt x="15247" y="4239"/>
                </a:lnTo>
                <a:lnTo>
                  <a:pt x="15417" y="4604"/>
                </a:lnTo>
                <a:lnTo>
                  <a:pt x="15587" y="4945"/>
                </a:lnTo>
                <a:lnTo>
                  <a:pt x="15734" y="5335"/>
                </a:lnTo>
                <a:lnTo>
                  <a:pt x="15855" y="5700"/>
                </a:lnTo>
                <a:lnTo>
                  <a:pt x="15977" y="6090"/>
                </a:lnTo>
                <a:lnTo>
                  <a:pt x="16050" y="6479"/>
                </a:lnTo>
                <a:lnTo>
                  <a:pt x="16123" y="6869"/>
                </a:lnTo>
                <a:lnTo>
                  <a:pt x="16172" y="7283"/>
                </a:lnTo>
                <a:lnTo>
                  <a:pt x="16221" y="7697"/>
                </a:lnTo>
                <a:lnTo>
                  <a:pt x="16221" y="8111"/>
                </a:lnTo>
                <a:lnTo>
                  <a:pt x="16221" y="8111"/>
                </a:lnTo>
                <a:lnTo>
                  <a:pt x="16221" y="8525"/>
                </a:lnTo>
                <a:lnTo>
                  <a:pt x="16172" y="8939"/>
                </a:lnTo>
                <a:lnTo>
                  <a:pt x="16123" y="9353"/>
                </a:lnTo>
                <a:lnTo>
                  <a:pt x="16050" y="9743"/>
                </a:lnTo>
                <a:lnTo>
                  <a:pt x="15977" y="10133"/>
                </a:lnTo>
                <a:lnTo>
                  <a:pt x="15855" y="10522"/>
                </a:lnTo>
                <a:lnTo>
                  <a:pt x="15734" y="10888"/>
                </a:lnTo>
                <a:lnTo>
                  <a:pt x="15587" y="11277"/>
                </a:lnTo>
                <a:lnTo>
                  <a:pt x="15417" y="11618"/>
                </a:lnTo>
                <a:lnTo>
                  <a:pt x="15247" y="11984"/>
                </a:lnTo>
                <a:lnTo>
                  <a:pt x="15052" y="12324"/>
                </a:lnTo>
                <a:lnTo>
                  <a:pt x="14832" y="12641"/>
                </a:lnTo>
                <a:lnTo>
                  <a:pt x="14613" y="12958"/>
                </a:lnTo>
                <a:lnTo>
                  <a:pt x="14370" y="13274"/>
                </a:lnTo>
                <a:lnTo>
                  <a:pt x="14126" y="13567"/>
                </a:lnTo>
                <a:lnTo>
                  <a:pt x="13834" y="13835"/>
                </a:lnTo>
                <a:lnTo>
                  <a:pt x="13566" y="14102"/>
                </a:lnTo>
                <a:lnTo>
                  <a:pt x="13274" y="14370"/>
                </a:lnTo>
                <a:lnTo>
                  <a:pt x="12957" y="14614"/>
                </a:lnTo>
                <a:lnTo>
                  <a:pt x="12641" y="14833"/>
                </a:lnTo>
                <a:lnTo>
                  <a:pt x="12324" y="15052"/>
                </a:lnTo>
                <a:lnTo>
                  <a:pt x="11983" y="15247"/>
                </a:lnTo>
                <a:lnTo>
                  <a:pt x="11618" y="15418"/>
                </a:lnTo>
                <a:lnTo>
                  <a:pt x="11277" y="15588"/>
                </a:lnTo>
                <a:lnTo>
                  <a:pt x="10911" y="15734"/>
                </a:lnTo>
                <a:lnTo>
                  <a:pt x="10522" y="15856"/>
                </a:lnTo>
                <a:lnTo>
                  <a:pt x="10132" y="15978"/>
                </a:lnTo>
                <a:lnTo>
                  <a:pt x="9742" y="16051"/>
                </a:lnTo>
                <a:lnTo>
                  <a:pt x="9353" y="16124"/>
                </a:lnTo>
                <a:lnTo>
                  <a:pt x="8939" y="16173"/>
                </a:lnTo>
                <a:lnTo>
                  <a:pt x="8525" y="16221"/>
                </a:lnTo>
                <a:lnTo>
                  <a:pt x="8111" y="16221"/>
                </a:lnTo>
                <a:lnTo>
                  <a:pt x="8111" y="16221"/>
                </a:lnTo>
                <a:lnTo>
                  <a:pt x="7696" y="16221"/>
                </a:lnTo>
                <a:lnTo>
                  <a:pt x="7282" y="16173"/>
                </a:lnTo>
                <a:lnTo>
                  <a:pt x="6868" y="16124"/>
                </a:lnTo>
                <a:lnTo>
                  <a:pt x="6479" y="16051"/>
                </a:lnTo>
                <a:lnTo>
                  <a:pt x="6089" y="15978"/>
                </a:lnTo>
                <a:lnTo>
                  <a:pt x="5699" y="15856"/>
                </a:lnTo>
                <a:lnTo>
                  <a:pt x="5334" y="15734"/>
                </a:lnTo>
                <a:lnTo>
                  <a:pt x="4944" y="15588"/>
                </a:lnTo>
                <a:lnTo>
                  <a:pt x="4603" y="15418"/>
                </a:lnTo>
                <a:lnTo>
                  <a:pt x="4238" y="15247"/>
                </a:lnTo>
                <a:lnTo>
                  <a:pt x="3897" y="15052"/>
                </a:lnTo>
                <a:lnTo>
                  <a:pt x="3581" y="14833"/>
                </a:lnTo>
                <a:lnTo>
                  <a:pt x="3264" y="14614"/>
                </a:lnTo>
                <a:lnTo>
                  <a:pt x="2947" y="14370"/>
                </a:lnTo>
                <a:lnTo>
                  <a:pt x="2655" y="14102"/>
                </a:lnTo>
                <a:lnTo>
                  <a:pt x="2387" y="13835"/>
                </a:lnTo>
                <a:lnTo>
                  <a:pt x="2119" y="13567"/>
                </a:lnTo>
                <a:lnTo>
                  <a:pt x="1851" y="13274"/>
                </a:lnTo>
                <a:lnTo>
                  <a:pt x="1608" y="12958"/>
                </a:lnTo>
                <a:lnTo>
                  <a:pt x="1389" y="12641"/>
                </a:lnTo>
                <a:lnTo>
                  <a:pt x="1169" y="12324"/>
                </a:lnTo>
                <a:lnTo>
                  <a:pt x="975" y="11984"/>
                </a:lnTo>
                <a:lnTo>
                  <a:pt x="804" y="11618"/>
                </a:lnTo>
                <a:lnTo>
                  <a:pt x="634" y="11277"/>
                </a:lnTo>
                <a:lnTo>
                  <a:pt x="487" y="10888"/>
                </a:lnTo>
                <a:lnTo>
                  <a:pt x="366" y="10522"/>
                </a:lnTo>
                <a:lnTo>
                  <a:pt x="244" y="10133"/>
                </a:lnTo>
                <a:lnTo>
                  <a:pt x="171" y="9743"/>
                </a:lnTo>
                <a:lnTo>
                  <a:pt x="98" y="9353"/>
                </a:lnTo>
                <a:lnTo>
                  <a:pt x="49" y="8939"/>
                </a:lnTo>
                <a:lnTo>
                  <a:pt x="0" y="8525"/>
                </a:lnTo>
                <a:lnTo>
                  <a:pt x="0" y="8111"/>
                </a:lnTo>
                <a:lnTo>
                  <a:pt x="0" y="8111"/>
                </a:lnTo>
                <a:close/>
                <a:moveTo>
                  <a:pt x="7234" y="11180"/>
                </a:moveTo>
                <a:lnTo>
                  <a:pt x="7234" y="11180"/>
                </a:lnTo>
                <a:lnTo>
                  <a:pt x="7282" y="11180"/>
                </a:lnTo>
                <a:lnTo>
                  <a:pt x="7282" y="11180"/>
                </a:lnTo>
                <a:lnTo>
                  <a:pt x="7453" y="11155"/>
                </a:lnTo>
                <a:lnTo>
                  <a:pt x="7623" y="11082"/>
                </a:lnTo>
                <a:lnTo>
                  <a:pt x="7794" y="10985"/>
                </a:lnTo>
                <a:lnTo>
                  <a:pt x="7916" y="10863"/>
                </a:lnTo>
                <a:lnTo>
                  <a:pt x="12007" y="6747"/>
                </a:lnTo>
                <a:lnTo>
                  <a:pt x="12007" y="6747"/>
                </a:lnTo>
                <a:lnTo>
                  <a:pt x="12105" y="6625"/>
                </a:lnTo>
                <a:lnTo>
                  <a:pt x="12153" y="6504"/>
                </a:lnTo>
                <a:lnTo>
                  <a:pt x="12202" y="6358"/>
                </a:lnTo>
                <a:lnTo>
                  <a:pt x="12202" y="6211"/>
                </a:lnTo>
                <a:lnTo>
                  <a:pt x="12202" y="6211"/>
                </a:lnTo>
                <a:lnTo>
                  <a:pt x="12178" y="6017"/>
                </a:lnTo>
                <a:lnTo>
                  <a:pt x="12129" y="5822"/>
                </a:lnTo>
                <a:lnTo>
                  <a:pt x="12032" y="5676"/>
                </a:lnTo>
                <a:lnTo>
                  <a:pt x="11886" y="5529"/>
                </a:lnTo>
                <a:lnTo>
                  <a:pt x="11886" y="5529"/>
                </a:lnTo>
                <a:lnTo>
                  <a:pt x="11764" y="5432"/>
                </a:lnTo>
                <a:lnTo>
                  <a:pt x="11618" y="5383"/>
                </a:lnTo>
                <a:lnTo>
                  <a:pt x="11472" y="5335"/>
                </a:lnTo>
                <a:lnTo>
                  <a:pt x="11325" y="5335"/>
                </a:lnTo>
                <a:lnTo>
                  <a:pt x="11325" y="5335"/>
                </a:lnTo>
                <a:lnTo>
                  <a:pt x="11131" y="5359"/>
                </a:lnTo>
                <a:lnTo>
                  <a:pt x="10960" y="5408"/>
                </a:lnTo>
                <a:lnTo>
                  <a:pt x="10790" y="5505"/>
                </a:lnTo>
                <a:lnTo>
                  <a:pt x="10643" y="5651"/>
                </a:lnTo>
                <a:lnTo>
                  <a:pt x="7161" y="8988"/>
                </a:lnTo>
                <a:lnTo>
                  <a:pt x="5797" y="7648"/>
                </a:lnTo>
                <a:lnTo>
                  <a:pt x="5797" y="7648"/>
                </a:lnTo>
                <a:lnTo>
                  <a:pt x="5675" y="7527"/>
                </a:lnTo>
                <a:lnTo>
                  <a:pt x="5505" y="7454"/>
                </a:lnTo>
                <a:lnTo>
                  <a:pt x="5358" y="7405"/>
                </a:lnTo>
                <a:lnTo>
                  <a:pt x="5188" y="7380"/>
                </a:lnTo>
                <a:lnTo>
                  <a:pt x="5188" y="7380"/>
                </a:lnTo>
                <a:lnTo>
                  <a:pt x="5017" y="7405"/>
                </a:lnTo>
                <a:lnTo>
                  <a:pt x="4847" y="7454"/>
                </a:lnTo>
                <a:lnTo>
                  <a:pt x="4701" y="7527"/>
                </a:lnTo>
                <a:lnTo>
                  <a:pt x="4555" y="7648"/>
                </a:lnTo>
                <a:lnTo>
                  <a:pt x="4555" y="7648"/>
                </a:lnTo>
                <a:lnTo>
                  <a:pt x="4457" y="7770"/>
                </a:lnTo>
                <a:lnTo>
                  <a:pt x="4360" y="7916"/>
                </a:lnTo>
                <a:lnTo>
                  <a:pt x="4311" y="8087"/>
                </a:lnTo>
                <a:lnTo>
                  <a:pt x="4311" y="8257"/>
                </a:lnTo>
                <a:lnTo>
                  <a:pt x="4311" y="8257"/>
                </a:lnTo>
                <a:lnTo>
                  <a:pt x="4311" y="8428"/>
                </a:lnTo>
                <a:lnTo>
                  <a:pt x="4360" y="8598"/>
                </a:lnTo>
                <a:lnTo>
                  <a:pt x="4457" y="8744"/>
                </a:lnTo>
                <a:lnTo>
                  <a:pt x="4555" y="8890"/>
                </a:lnTo>
                <a:lnTo>
                  <a:pt x="6601" y="10936"/>
                </a:lnTo>
                <a:lnTo>
                  <a:pt x="6601" y="10936"/>
                </a:lnTo>
                <a:lnTo>
                  <a:pt x="6747" y="11034"/>
                </a:lnTo>
                <a:lnTo>
                  <a:pt x="6893" y="11131"/>
                </a:lnTo>
                <a:lnTo>
                  <a:pt x="7063" y="11180"/>
                </a:lnTo>
                <a:lnTo>
                  <a:pt x="7234" y="11180"/>
                </a:lnTo>
                <a:lnTo>
                  <a:pt x="7234" y="11180"/>
                </a:lnTo>
                <a:close/>
              </a:path>
            </a:pathLst>
          </a:custGeom>
          <a:noFill/>
          <a:ln w="121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726298-0F75-2DC4-A904-DEC7CAA4F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600" y="3545332"/>
            <a:ext cx="2088232" cy="149656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9DB40A5-B651-ECFF-D34B-EC96E02134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8144" y="1083301"/>
            <a:ext cx="1501149" cy="212317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C20ED4E-0895-049D-BF85-EBFC1126E0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7479" y="1245111"/>
            <a:ext cx="1495198" cy="211411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109FF85-7021-1ADF-B241-2BEBB66600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2387" y="1497315"/>
            <a:ext cx="1504557" cy="20524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2E910F-9A93-9A6A-F6E2-2B389920FD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0168" y="1727455"/>
            <a:ext cx="1476191" cy="208641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20187F2-0312-ABE9-35D4-0851BF31FF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40476" y="2014032"/>
            <a:ext cx="1512674" cy="21397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12EF0BE-A456-DDE4-B8CE-8F611B32B6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1431" y="2361372"/>
            <a:ext cx="1461455" cy="208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29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>
            <a:spLocks noGrp="1"/>
          </p:cNvSpPr>
          <p:nvPr>
            <p:ph type="body" idx="1"/>
          </p:nvPr>
        </p:nvSpPr>
        <p:spPr>
          <a:xfrm>
            <a:off x="3419872" y="-92546"/>
            <a:ext cx="3888432" cy="183737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FEC23"/>
              </a:buClr>
              <a:buSzPts val="2400"/>
              <a:buFont typeface="News Cycle"/>
              <a:buNone/>
              <a:tabLst/>
              <a:defRPr/>
            </a:pPr>
            <a:r>
              <a:rPr kumimoji="0" lang="ru-RU" sz="2400" i="0" u="none" strike="noStrike" kern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News Cycle"/>
                <a:cs typeface="News Cycle"/>
                <a:sym typeface="News Cycle"/>
              </a:rPr>
              <a:t>Техническое задание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FEC23"/>
              </a:buClr>
              <a:buSzPts val="2400"/>
              <a:buFont typeface="News Cycle"/>
              <a:buNone/>
              <a:tabLst/>
              <a:defRPr/>
            </a:pPr>
            <a:r>
              <a:rPr kumimoji="0" lang="ru-RU" sz="2400" i="0" u="none" strike="noStrike" kern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News Cycle"/>
                <a:cs typeface="News Cycle"/>
                <a:sym typeface="News Cycle"/>
              </a:rPr>
              <a:t>на 2023-2024 учебный год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endParaRPr dirty="0">
              <a:solidFill>
                <a:schemeClr val="accent1"/>
              </a:solidFill>
            </a:endParaRPr>
          </a:p>
        </p:txBody>
      </p:sp>
      <p:sp>
        <p:nvSpPr>
          <p:cNvPr id="110" name="Google Shape;110;p1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ws Cycle"/>
                <a:cs typeface="News Cycle"/>
                <a:sym typeface="News Cycl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ws Cycle"/>
              <a:cs typeface="News Cycle"/>
              <a:sym typeface="News Cycle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67891B-D7B9-6E9C-00C1-3395890474E6}"/>
              </a:ext>
            </a:extLst>
          </p:cNvPr>
          <p:cNvSpPr txBox="1"/>
          <p:nvPr/>
        </p:nvSpPr>
        <p:spPr>
          <a:xfrm>
            <a:off x="2195736" y="1833328"/>
            <a:ext cx="4595360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FEC23"/>
              </a:buClr>
              <a:buSzPts val="2400"/>
              <a:buFont typeface="News Cycle"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News Cycle" panose="020B0604020202020204" charset="2"/>
                <a:ea typeface="Times New Roman" panose="02020603050405020304" pitchFamily="18" charset="0"/>
                <a:cs typeface="News Cycle" panose="020B0604020202020204" charset="2"/>
                <a:sym typeface="Arial"/>
              </a:rPr>
              <a:t>Пакет валидных методик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FEC23"/>
              </a:buClr>
              <a:buSzPts val="2400"/>
              <a:buFont typeface="News Cycle"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News Cycle" panose="020B0604020202020204" charset="2"/>
                <a:ea typeface="Times New Roman" panose="02020603050405020304" pitchFamily="18" charset="0"/>
                <a:cs typeface="News Cycle" panose="020B0604020202020204" charset="2"/>
                <a:sym typeface="Arial"/>
              </a:rPr>
              <a:t> для оценки уровня сформированности компетенций 4К учащегося</a:t>
            </a:r>
            <a:endParaRPr kumimoji="0" lang="ru-RU" sz="2400" b="0" i="0" u="none" strike="noStrike" kern="0" cap="none" spc="0" normalizeH="0" baseline="0" noProof="0" dirty="0">
              <a:ln w="0"/>
              <a:solidFill>
                <a:srgbClr val="FFFF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News Cycle" panose="020B0604020202020204" charset="2"/>
              <a:cs typeface="News Cycle" panose="020B0604020202020204" charset="2"/>
              <a:sym typeface="News Cycle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9C8E12-8B0B-1930-8DE1-220A6520A3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296" y="74363"/>
            <a:ext cx="1783712" cy="1670461"/>
          </a:xfrm>
          <a:prstGeom prst="rect">
            <a:avLst/>
          </a:prstGeom>
        </p:spPr>
      </p:pic>
      <p:grpSp>
        <p:nvGrpSpPr>
          <p:cNvPr id="16" name="Google Shape;629;p50">
            <a:extLst>
              <a:ext uri="{FF2B5EF4-FFF2-40B4-BE49-F238E27FC236}">
                <a16:creationId xmlns:a16="http://schemas.microsoft.com/office/drawing/2014/main" id="{0BD5DE2B-E3A2-6B5A-6265-E467ABAB13D7}"/>
              </a:ext>
            </a:extLst>
          </p:cNvPr>
          <p:cNvGrpSpPr/>
          <p:nvPr/>
        </p:nvGrpSpPr>
        <p:grpSpPr>
          <a:xfrm>
            <a:off x="5076056" y="1131590"/>
            <a:ext cx="342903" cy="447293"/>
            <a:chOff x="590250" y="244200"/>
            <a:chExt cx="407975" cy="532175"/>
          </a:xfrm>
        </p:grpSpPr>
        <p:sp>
          <p:nvSpPr>
            <p:cNvPr id="17" name="Google Shape;630;p50">
              <a:extLst>
                <a:ext uri="{FF2B5EF4-FFF2-40B4-BE49-F238E27FC236}">
                  <a16:creationId xmlns:a16="http://schemas.microsoft.com/office/drawing/2014/main" id="{51EF0820-32A7-84BA-12C3-471619E38F7C}"/>
                </a:ext>
              </a:extLst>
            </p:cNvPr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31;p50">
              <a:extLst>
                <a:ext uri="{FF2B5EF4-FFF2-40B4-BE49-F238E27FC236}">
                  <a16:creationId xmlns:a16="http://schemas.microsoft.com/office/drawing/2014/main" id="{E2EC4E8C-4E0E-A985-F425-B23E7C867157}"/>
                </a:ext>
              </a:extLst>
            </p:cNvPr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32;p50">
              <a:extLst>
                <a:ext uri="{FF2B5EF4-FFF2-40B4-BE49-F238E27FC236}">
                  <a16:creationId xmlns:a16="http://schemas.microsoft.com/office/drawing/2014/main" id="{8E8F2D65-4DC7-DF14-9BFC-22CCFFC84B0C}"/>
                </a:ext>
              </a:extLst>
            </p:cNvPr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33;p50">
              <a:extLst>
                <a:ext uri="{FF2B5EF4-FFF2-40B4-BE49-F238E27FC236}">
                  <a16:creationId xmlns:a16="http://schemas.microsoft.com/office/drawing/2014/main" id="{0FE83A81-4983-BE40-4BA8-5141FF112868}"/>
                </a:ext>
              </a:extLst>
            </p:cNvPr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34;p50">
              <a:extLst>
                <a:ext uri="{FF2B5EF4-FFF2-40B4-BE49-F238E27FC236}">
                  <a16:creationId xmlns:a16="http://schemas.microsoft.com/office/drawing/2014/main" id="{2CDE7C0C-488F-9914-18BA-B80B9576052A}"/>
                </a:ext>
              </a:extLst>
            </p:cNvPr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35;p50">
              <a:extLst>
                <a:ext uri="{FF2B5EF4-FFF2-40B4-BE49-F238E27FC236}">
                  <a16:creationId xmlns:a16="http://schemas.microsoft.com/office/drawing/2014/main" id="{65CA0B22-747F-289A-4EF9-7E7E70712E69}"/>
                </a:ext>
              </a:extLst>
            </p:cNvPr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36;p50">
              <a:extLst>
                <a:ext uri="{FF2B5EF4-FFF2-40B4-BE49-F238E27FC236}">
                  <a16:creationId xmlns:a16="http://schemas.microsoft.com/office/drawing/2014/main" id="{CADEBBDB-5B85-E29C-227E-FCC2580AACCF}"/>
                </a:ext>
              </a:extLst>
            </p:cNvPr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37;p50">
              <a:extLst>
                <a:ext uri="{FF2B5EF4-FFF2-40B4-BE49-F238E27FC236}">
                  <a16:creationId xmlns:a16="http://schemas.microsoft.com/office/drawing/2014/main" id="{6CF463C4-9263-39B3-E399-72F00CED483D}"/>
                </a:ext>
              </a:extLst>
            </p:cNvPr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38;p50">
              <a:extLst>
                <a:ext uri="{FF2B5EF4-FFF2-40B4-BE49-F238E27FC236}">
                  <a16:creationId xmlns:a16="http://schemas.microsoft.com/office/drawing/2014/main" id="{C0084E91-8221-885C-5DE4-67FAF6B58A58}"/>
                </a:ext>
              </a:extLst>
            </p:cNvPr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39;p50">
              <a:extLst>
                <a:ext uri="{FF2B5EF4-FFF2-40B4-BE49-F238E27FC236}">
                  <a16:creationId xmlns:a16="http://schemas.microsoft.com/office/drawing/2014/main" id="{BE9D19CB-6CCB-FB57-4863-C35065D25CF4}"/>
                </a:ext>
              </a:extLst>
            </p:cNvPr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40;p50">
              <a:extLst>
                <a:ext uri="{FF2B5EF4-FFF2-40B4-BE49-F238E27FC236}">
                  <a16:creationId xmlns:a16="http://schemas.microsoft.com/office/drawing/2014/main" id="{DF1003C1-B4E8-B4AD-181F-574B00430B61}"/>
                </a:ext>
              </a:extLst>
            </p:cNvPr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41;p50">
              <a:extLst>
                <a:ext uri="{FF2B5EF4-FFF2-40B4-BE49-F238E27FC236}">
                  <a16:creationId xmlns:a16="http://schemas.microsoft.com/office/drawing/2014/main" id="{E2CF4F2A-3690-9B8E-7FCA-AAF693240335}"/>
                </a:ext>
              </a:extLst>
            </p:cNvPr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42;p50">
              <a:extLst>
                <a:ext uri="{FF2B5EF4-FFF2-40B4-BE49-F238E27FC236}">
                  <a16:creationId xmlns:a16="http://schemas.microsoft.com/office/drawing/2014/main" id="{BE7A967C-93F5-4B04-19F3-1730DD4EDE22}"/>
                </a:ext>
              </a:extLst>
            </p:cNvPr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43;p50">
              <a:extLst>
                <a:ext uri="{FF2B5EF4-FFF2-40B4-BE49-F238E27FC236}">
                  <a16:creationId xmlns:a16="http://schemas.microsoft.com/office/drawing/2014/main" id="{783B8385-4A16-BA39-5C3C-CC06BE2DB8A8}"/>
                </a:ext>
              </a:extLst>
            </p:cNvPr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91553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6889" y="1744824"/>
            <a:ext cx="4104456" cy="2529770"/>
          </a:xfrm>
        </p:spPr>
        <p:txBody>
          <a:bodyPr/>
          <a:lstStyle/>
          <a:p>
            <a:r>
              <a:rPr lang="ru-RU" sz="2400" dirty="0"/>
              <a:t>Благодарим</a:t>
            </a:r>
            <a:r>
              <a:rPr lang="en-US" sz="2400" dirty="0"/>
              <a:t> </a:t>
            </a:r>
            <a:r>
              <a:rPr lang="ru-RU" sz="2400" dirty="0"/>
              <a:t>за внимание!</a:t>
            </a:r>
            <a:br>
              <a:rPr lang="en-US" sz="2400" dirty="0"/>
            </a:br>
            <a:br>
              <a:rPr lang="en-US" dirty="0"/>
            </a:b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Россия, 432072, г. Ульяновск, </a:t>
            </a:r>
            <a:b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ул. 40-летия Победы, д. 27</a:t>
            </a:r>
            <a:b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mbudo</a:t>
            </a:r>
            <a:r>
              <a:rPr lang="en-US" sz="2000" u="sng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cdt</a:t>
            </a:r>
            <a:r>
              <a:rPr lang="ru-RU" sz="2000" u="sng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5@</a:t>
            </a:r>
            <a:r>
              <a:rPr lang="en-US" sz="2000" u="sng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yandex</a:t>
            </a:r>
            <a:r>
              <a:rPr lang="ru-RU" sz="2000" u="sng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US" sz="2000" u="sng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</a:t>
            </a:r>
            <a:br>
              <a:rPr lang="en-US" sz="20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www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.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cdt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5.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ru</a:t>
            </a: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8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(8422) 20-28-69</a:t>
            </a:r>
            <a:br>
              <a:rPr lang="ru-RU" sz="6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dirty="0"/>
            </a:b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2D588B-43AC-0864-ABFA-AA18C931B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63" y="2569803"/>
            <a:ext cx="402371" cy="286537"/>
          </a:xfrm>
          <a:prstGeom prst="rect">
            <a:avLst/>
          </a:prstGeom>
        </p:spPr>
      </p:pic>
      <p:grpSp>
        <p:nvGrpSpPr>
          <p:cNvPr id="5" name="Google Shape;845;p50">
            <a:extLst>
              <a:ext uri="{FF2B5EF4-FFF2-40B4-BE49-F238E27FC236}">
                <a16:creationId xmlns:a16="http://schemas.microsoft.com/office/drawing/2014/main" id="{05D88080-1442-8200-B25C-54CAC5502F19}"/>
              </a:ext>
            </a:extLst>
          </p:cNvPr>
          <p:cNvGrpSpPr/>
          <p:nvPr/>
        </p:nvGrpSpPr>
        <p:grpSpPr>
          <a:xfrm>
            <a:off x="120974" y="3051998"/>
            <a:ext cx="393060" cy="393060"/>
            <a:chOff x="5941025" y="3634400"/>
            <a:chExt cx="467650" cy="467650"/>
          </a:xfrm>
        </p:grpSpPr>
        <p:sp>
          <p:nvSpPr>
            <p:cNvPr id="6" name="Google Shape;846;p50">
              <a:extLst>
                <a:ext uri="{FF2B5EF4-FFF2-40B4-BE49-F238E27FC236}">
                  <a16:creationId xmlns:a16="http://schemas.microsoft.com/office/drawing/2014/main" id="{F1CF5DD3-209A-ED52-5355-D0228F1F7DE7}"/>
                </a:ext>
              </a:extLst>
            </p:cNvPr>
            <p:cNvSpPr/>
            <p:nvPr/>
          </p:nvSpPr>
          <p:spPr>
            <a:xfrm>
              <a:off x="5941025" y="3634400"/>
              <a:ext cx="467650" cy="467650"/>
            </a:xfrm>
            <a:custGeom>
              <a:avLst/>
              <a:gdLst/>
              <a:ahLst/>
              <a:cxnLst/>
              <a:rect l="l" t="t" r="r" b="b"/>
              <a:pathLst>
                <a:path w="18706" h="18706" fill="none" extrusionOk="0">
                  <a:moveTo>
                    <a:pt x="9353" y="1"/>
                  </a:moveTo>
                  <a:lnTo>
                    <a:pt x="9353" y="1"/>
                  </a:lnTo>
                  <a:lnTo>
                    <a:pt x="8866" y="25"/>
                  </a:lnTo>
                  <a:lnTo>
                    <a:pt x="8403" y="50"/>
                  </a:lnTo>
                  <a:lnTo>
                    <a:pt x="7940" y="123"/>
                  </a:lnTo>
                  <a:lnTo>
                    <a:pt x="7478" y="196"/>
                  </a:lnTo>
                  <a:lnTo>
                    <a:pt x="7015" y="293"/>
                  </a:lnTo>
                  <a:lnTo>
                    <a:pt x="6577" y="439"/>
                  </a:lnTo>
                  <a:lnTo>
                    <a:pt x="6138" y="585"/>
                  </a:lnTo>
                  <a:lnTo>
                    <a:pt x="5724" y="732"/>
                  </a:lnTo>
                  <a:lnTo>
                    <a:pt x="5310" y="926"/>
                  </a:lnTo>
                  <a:lnTo>
                    <a:pt x="4896" y="1146"/>
                  </a:lnTo>
                  <a:lnTo>
                    <a:pt x="4506" y="1365"/>
                  </a:lnTo>
                  <a:lnTo>
                    <a:pt x="4117" y="1608"/>
                  </a:lnTo>
                  <a:lnTo>
                    <a:pt x="3751" y="1876"/>
                  </a:lnTo>
                  <a:lnTo>
                    <a:pt x="3410" y="2144"/>
                  </a:lnTo>
                  <a:lnTo>
                    <a:pt x="3069" y="2436"/>
                  </a:lnTo>
                  <a:lnTo>
                    <a:pt x="2753" y="2753"/>
                  </a:lnTo>
                  <a:lnTo>
                    <a:pt x="2436" y="3070"/>
                  </a:lnTo>
                  <a:lnTo>
                    <a:pt x="2144" y="3411"/>
                  </a:lnTo>
                  <a:lnTo>
                    <a:pt x="1876" y="3752"/>
                  </a:lnTo>
                  <a:lnTo>
                    <a:pt x="1608" y="4117"/>
                  </a:lnTo>
                  <a:lnTo>
                    <a:pt x="1365" y="4507"/>
                  </a:lnTo>
                  <a:lnTo>
                    <a:pt x="1145" y="4896"/>
                  </a:lnTo>
                  <a:lnTo>
                    <a:pt x="926" y="5310"/>
                  </a:lnTo>
                  <a:lnTo>
                    <a:pt x="731" y="5724"/>
                  </a:lnTo>
                  <a:lnTo>
                    <a:pt x="585" y="6138"/>
                  </a:lnTo>
                  <a:lnTo>
                    <a:pt x="439" y="6577"/>
                  </a:lnTo>
                  <a:lnTo>
                    <a:pt x="293" y="7015"/>
                  </a:lnTo>
                  <a:lnTo>
                    <a:pt x="196" y="7478"/>
                  </a:lnTo>
                  <a:lnTo>
                    <a:pt x="123" y="7941"/>
                  </a:lnTo>
                  <a:lnTo>
                    <a:pt x="49" y="8403"/>
                  </a:lnTo>
                  <a:lnTo>
                    <a:pt x="25" y="8866"/>
                  </a:lnTo>
                  <a:lnTo>
                    <a:pt x="1" y="9353"/>
                  </a:lnTo>
                  <a:lnTo>
                    <a:pt x="1" y="9353"/>
                  </a:lnTo>
                  <a:lnTo>
                    <a:pt x="25" y="9840"/>
                  </a:lnTo>
                  <a:lnTo>
                    <a:pt x="49" y="10303"/>
                  </a:lnTo>
                  <a:lnTo>
                    <a:pt x="123" y="10766"/>
                  </a:lnTo>
                  <a:lnTo>
                    <a:pt x="196" y="11229"/>
                  </a:lnTo>
                  <a:lnTo>
                    <a:pt x="293" y="11691"/>
                  </a:lnTo>
                  <a:lnTo>
                    <a:pt x="439" y="12130"/>
                  </a:lnTo>
                  <a:lnTo>
                    <a:pt x="585" y="12568"/>
                  </a:lnTo>
                  <a:lnTo>
                    <a:pt x="731" y="12982"/>
                  </a:lnTo>
                  <a:lnTo>
                    <a:pt x="926" y="13396"/>
                  </a:lnTo>
                  <a:lnTo>
                    <a:pt x="1145" y="13810"/>
                  </a:lnTo>
                  <a:lnTo>
                    <a:pt x="1365" y="14200"/>
                  </a:lnTo>
                  <a:lnTo>
                    <a:pt x="1608" y="14590"/>
                  </a:lnTo>
                  <a:lnTo>
                    <a:pt x="1876" y="14955"/>
                  </a:lnTo>
                  <a:lnTo>
                    <a:pt x="2144" y="15296"/>
                  </a:lnTo>
                  <a:lnTo>
                    <a:pt x="2436" y="15637"/>
                  </a:lnTo>
                  <a:lnTo>
                    <a:pt x="2753" y="15953"/>
                  </a:lnTo>
                  <a:lnTo>
                    <a:pt x="3069" y="16270"/>
                  </a:lnTo>
                  <a:lnTo>
                    <a:pt x="3410" y="16562"/>
                  </a:lnTo>
                  <a:lnTo>
                    <a:pt x="3751" y="16830"/>
                  </a:lnTo>
                  <a:lnTo>
                    <a:pt x="4117" y="17098"/>
                  </a:lnTo>
                  <a:lnTo>
                    <a:pt x="4506" y="17342"/>
                  </a:lnTo>
                  <a:lnTo>
                    <a:pt x="4896" y="17561"/>
                  </a:lnTo>
                  <a:lnTo>
                    <a:pt x="5310" y="17780"/>
                  </a:lnTo>
                  <a:lnTo>
                    <a:pt x="5724" y="17975"/>
                  </a:lnTo>
                  <a:lnTo>
                    <a:pt x="6138" y="18121"/>
                  </a:lnTo>
                  <a:lnTo>
                    <a:pt x="6577" y="18267"/>
                  </a:lnTo>
                  <a:lnTo>
                    <a:pt x="7015" y="18413"/>
                  </a:lnTo>
                  <a:lnTo>
                    <a:pt x="7478" y="18511"/>
                  </a:lnTo>
                  <a:lnTo>
                    <a:pt x="7940" y="18584"/>
                  </a:lnTo>
                  <a:lnTo>
                    <a:pt x="8403" y="18657"/>
                  </a:lnTo>
                  <a:lnTo>
                    <a:pt x="8866" y="18681"/>
                  </a:lnTo>
                  <a:lnTo>
                    <a:pt x="9353" y="18706"/>
                  </a:lnTo>
                  <a:lnTo>
                    <a:pt x="9353" y="18706"/>
                  </a:lnTo>
                  <a:lnTo>
                    <a:pt x="9840" y="18681"/>
                  </a:lnTo>
                  <a:lnTo>
                    <a:pt x="10303" y="18657"/>
                  </a:lnTo>
                  <a:lnTo>
                    <a:pt x="10766" y="18584"/>
                  </a:lnTo>
                  <a:lnTo>
                    <a:pt x="11228" y="18511"/>
                  </a:lnTo>
                  <a:lnTo>
                    <a:pt x="11691" y="18413"/>
                  </a:lnTo>
                  <a:lnTo>
                    <a:pt x="12130" y="18267"/>
                  </a:lnTo>
                  <a:lnTo>
                    <a:pt x="12568" y="18121"/>
                  </a:lnTo>
                  <a:lnTo>
                    <a:pt x="12982" y="17975"/>
                  </a:lnTo>
                  <a:lnTo>
                    <a:pt x="13396" y="17780"/>
                  </a:lnTo>
                  <a:lnTo>
                    <a:pt x="13810" y="17561"/>
                  </a:lnTo>
                  <a:lnTo>
                    <a:pt x="14200" y="17342"/>
                  </a:lnTo>
                  <a:lnTo>
                    <a:pt x="14589" y="17098"/>
                  </a:lnTo>
                  <a:lnTo>
                    <a:pt x="14955" y="16830"/>
                  </a:lnTo>
                  <a:lnTo>
                    <a:pt x="15296" y="16562"/>
                  </a:lnTo>
                  <a:lnTo>
                    <a:pt x="15637" y="16270"/>
                  </a:lnTo>
                  <a:lnTo>
                    <a:pt x="15953" y="15953"/>
                  </a:lnTo>
                  <a:lnTo>
                    <a:pt x="16270" y="15637"/>
                  </a:lnTo>
                  <a:lnTo>
                    <a:pt x="16562" y="15296"/>
                  </a:lnTo>
                  <a:lnTo>
                    <a:pt x="16830" y="14955"/>
                  </a:lnTo>
                  <a:lnTo>
                    <a:pt x="17098" y="14590"/>
                  </a:lnTo>
                  <a:lnTo>
                    <a:pt x="17341" y="14200"/>
                  </a:lnTo>
                  <a:lnTo>
                    <a:pt x="17561" y="13810"/>
                  </a:lnTo>
                  <a:lnTo>
                    <a:pt x="17780" y="13396"/>
                  </a:lnTo>
                  <a:lnTo>
                    <a:pt x="17975" y="12982"/>
                  </a:lnTo>
                  <a:lnTo>
                    <a:pt x="18121" y="12568"/>
                  </a:lnTo>
                  <a:lnTo>
                    <a:pt x="18267" y="12130"/>
                  </a:lnTo>
                  <a:lnTo>
                    <a:pt x="18413" y="11691"/>
                  </a:lnTo>
                  <a:lnTo>
                    <a:pt x="18511" y="11229"/>
                  </a:lnTo>
                  <a:lnTo>
                    <a:pt x="18584" y="10766"/>
                  </a:lnTo>
                  <a:lnTo>
                    <a:pt x="18657" y="10303"/>
                  </a:lnTo>
                  <a:lnTo>
                    <a:pt x="18681" y="9840"/>
                  </a:lnTo>
                  <a:lnTo>
                    <a:pt x="18705" y="9353"/>
                  </a:lnTo>
                  <a:lnTo>
                    <a:pt x="18705" y="9353"/>
                  </a:lnTo>
                  <a:lnTo>
                    <a:pt x="18681" y="8866"/>
                  </a:lnTo>
                  <a:lnTo>
                    <a:pt x="18657" y="8403"/>
                  </a:lnTo>
                  <a:lnTo>
                    <a:pt x="18584" y="7941"/>
                  </a:lnTo>
                  <a:lnTo>
                    <a:pt x="18511" y="7478"/>
                  </a:lnTo>
                  <a:lnTo>
                    <a:pt x="18413" y="7015"/>
                  </a:lnTo>
                  <a:lnTo>
                    <a:pt x="18267" y="6577"/>
                  </a:lnTo>
                  <a:lnTo>
                    <a:pt x="18121" y="6138"/>
                  </a:lnTo>
                  <a:lnTo>
                    <a:pt x="17975" y="5724"/>
                  </a:lnTo>
                  <a:lnTo>
                    <a:pt x="17780" y="5310"/>
                  </a:lnTo>
                  <a:lnTo>
                    <a:pt x="17561" y="4896"/>
                  </a:lnTo>
                  <a:lnTo>
                    <a:pt x="17341" y="4507"/>
                  </a:lnTo>
                  <a:lnTo>
                    <a:pt x="17098" y="4117"/>
                  </a:lnTo>
                  <a:lnTo>
                    <a:pt x="16830" y="3752"/>
                  </a:lnTo>
                  <a:lnTo>
                    <a:pt x="16562" y="3411"/>
                  </a:lnTo>
                  <a:lnTo>
                    <a:pt x="16270" y="3070"/>
                  </a:lnTo>
                  <a:lnTo>
                    <a:pt x="15953" y="2753"/>
                  </a:lnTo>
                  <a:lnTo>
                    <a:pt x="15637" y="2436"/>
                  </a:lnTo>
                  <a:lnTo>
                    <a:pt x="15296" y="2144"/>
                  </a:lnTo>
                  <a:lnTo>
                    <a:pt x="14955" y="1876"/>
                  </a:lnTo>
                  <a:lnTo>
                    <a:pt x="14589" y="1608"/>
                  </a:lnTo>
                  <a:lnTo>
                    <a:pt x="14200" y="1365"/>
                  </a:lnTo>
                  <a:lnTo>
                    <a:pt x="13810" y="1146"/>
                  </a:lnTo>
                  <a:lnTo>
                    <a:pt x="13396" y="926"/>
                  </a:lnTo>
                  <a:lnTo>
                    <a:pt x="12982" y="732"/>
                  </a:lnTo>
                  <a:lnTo>
                    <a:pt x="12568" y="585"/>
                  </a:lnTo>
                  <a:lnTo>
                    <a:pt x="12130" y="439"/>
                  </a:lnTo>
                  <a:lnTo>
                    <a:pt x="11691" y="293"/>
                  </a:lnTo>
                  <a:lnTo>
                    <a:pt x="11228" y="196"/>
                  </a:lnTo>
                  <a:lnTo>
                    <a:pt x="10766" y="123"/>
                  </a:lnTo>
                  <a:lnTo>
                    <a:pt x="10303" y="50"/>
                  </a:lnTo>
                  <a:lnTo>
                    <a:pt x="9840" y="25"/>
                  </a:lnTo>
                  <a:lnTo>
                    <a:pt x="9353" y="1"/>
                  </a:lnTo>
                  <a:lnTo>
                    <a:pt x="9353" y="1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847;p50">
              <a:extLst>
                <a:ext uri="{FF2B5EF4-FFF2-40B4-BE49-F238E27FC236}">
                  <a16:creationId xmlns:a16="http://schemas.microsoft.com/office/drawing/2014/main" id="{23EF88AB-EC8D-AE43-7DDD-2B2305A5A9A1}"/>
                </a:ext>
              </a:extLst>
            </p:cNvPr>
            <p:cNvSpPr/>
            <p:nvPr/>
          </p:nvSpPr>
          <p:spPr>
            <a:xfrm>
              <a:off x="6211975" y="3753150"/>
              <a:ext cx="19525" cy="18900"/>
            </a:xfrm>
            <a:custGeom>
              <a:avLst/>
              <a:gdLst/>
              <a:ahLst/>
              <a:cxnLst/>
              <a:rect l="l" t="t" r="r" b="b"/>
              <a:pathLst>
                <a:path w="781" h="756" fill="none" extrusionOk="0">
                  <a:moveTo>
                    <a:pt x="585" y="0"/>
                  </a:moveTo>
                  <a:lnTo>
                    <a:pt x="585" y="0"/>
                  </a:lnTo>
                  <a:lnTo>
                    <a:pt x="658" y="24"/>
                  </a:lnTo>
                  <a:lnTo>
                    <a:pt x="707" y="49"/>
                  </a:lnTo>
                  <a:lnTo>
                    <a:pt x="756" y="122"/>
                  </a:lnTo>
                  <a:lnTo>
                    <a:pt x="780" y="195"/>
                  </a:lnTo>
                  <a:lnTo>
                    <a:pt x="780" y="195"/>
                  </a:lnTo>
                  <a:lnTo>
                    <a:pt x="756" y="268"/>
                  </a:lnTo>
                  <a:lnTo>
                    <a:pt x="707" y="390"/>
                  </a:lnTo>
                  <a:lnTo>
                    <a:pt x="658" y="487"/>
                  </a:lnTo>
                  <a:lnTo>
                    <a:pt x="585" y="560"/>
                  </a:lnTo>
                  <a:lnTo>
                    <a:pt x="585" y="560"/>
                  </a:lnTo>
                  <a:lnTo>
                    <a:pt x="488" y="633"/>
                  </a:lnTo>
                  <a:lnTo>
                    <a:pt x="390" y="706"/>
                  </a:lnTo>
                  <a:lnTo>
                    <a:pt x="293" y="755"/>
                  </a:lnTo>
                  <a:lnTo>
                    <a:pt x="196" y="755"/>
                  </a:lnTo>
                  <a:lnTo>
                    <a:pt x="196" y="755"/>
                  </a:lnTo>
                  <a:lnTo>
                    <a:pt x="122" y="755"/>
                  </a:lnTo>
                  <a:lnTo>
                    <a:pt x="74" y="706"/>
                  </a:lnTo>
                  <a:lnTo>
                    <a:pt x="25" y="633"/>
                  </a:lnTo>
                  <a:lnTo>
                    <a:pt x="1" y="560"/>
                  </a:lnTo>
                  <a:lnTo>
                    <a:pt x="1" y="560"/>
                  </a:lnTo>
                  <a:lnTo>
                    <a:pt x="25" y="487"/>
                  </a:lnTo>
                  <a:lnTo>
                    <a:pt x="74" y="390"/>
                  </a:lnTo>
                  <a:lnTo>
                    <a:pt x="122" y="268"/>
                  </a:lnTo>
                  <a:lnTo>
                    <a:pt x="196" y="195"/>
                  </a:lnTo>
                  <a:lnTo>
                    <a:pt x="196" y="195"/>
                  </a:lnTo>
                  <a:lnTo>
                    <a:pt x="293" y="122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585" y="0"/>
                  </a:lnTo>
                  <a:lnTo>
                    <a:pt x="585" y="0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848;p50">
              <a:extLst>
                <a:ext uri="{FF2B5EF4-FFF2-40B4-BE49-F238E27FC236}">
                  <a16:creationId xmlns:a16="http://schemas.microsoft.com/office/drawing/2014/main" id="{D18E09DD-4F1C-F981-B4AD-150AF0AA7291}"/>
                </a:ext>
              </a:extLst>
            </p:cNvPr>
            <p:cNvSpPr/>
            <p:nvPr/>
          </p:nvSpPr>
          <p:spPr>
            <a:xfrm>
              <a:off x="5943475" y="3695900"/>
              <a:ext cx="177800" cy="351350"/>
            </a:xfrm>
            <a:custGeom>
              <a:avLst/>
              <a:gdLst/>
              <a:ahLst/>
              <a:cxnLst/>
              <a:rect l="l" t="t" r="r" b="b"/>
              <a:pathLst>
                <a:path w="7112" h="14054" fill="none" extrusionOk="0">
                  <a:moveTo>
                    <a:pt x="2582" y="780"/>
                  </a:moveTo>
                  <a:lnTo>
                    <a:pt x="2582" y="780"/>
                  </a:lnTo>
                  <a:lnTo>
                    <a:pt x="2752" y="780"/>
                  </a:lnTo>
                  <a:lnTo>
                    <a:pt x="2752" y="780"/>
                  </a:lnTo>
                  <a:lnTo>
                    <a:pt x="2996" y="780"/>
                  </a:lnTo>
                  <a:lnTo>
                    <a:pt x="3215" y="829"/>
                  </a:lnTo>
                  <a:lnTo>
                    <a:pt x="3386" y="878"/>
                  </a:lnTo>
                  <a:lnTo>
                    <a:pt x="3507" y="951"/>
                  </a:lnTo>
                  <a:lnTo>
                    <a:pt x="3507" y="951"/>
                  </a:lnTo>
                  <a:lnTo>
                    <a:pt x="3605" y="1024"/>
                  </a:lnTo>
                  <a:lnTo>
                    <a:pt x="3702" y="1048"/>
                  </a:lnTo>
                  <a:lnTo>
                    <a:pt x="3800" y="1024"/>
                  </a:lnTo>
                  <a:lnTo>
                    <a:pt x="3897" y="951"/>
                  </a:lnTo>
                  <a:lnTo>
                    <a:pt x="3897" y="951"/>
                  </a:lnTo>
                  <a:lnTo>
                    <a:pt x="3970" y="878"/>
                  </a:lnTo>
                  <a:lnTo>
                    <a:pt x="4092" y="829"/>
                  </a:lnTo>
                  <a:lnTo>
                    <a:pt x="4189" y="780"/>
                  </a:lnTo>
                  <a:lnTo>
                    <a:pt x="4262" y="780"/>
                  </a:lnTo>
                  <a:lnTo>
                    <a:pt x="4262" y="780"/>
                  </a:lnTo>
                  <a:lnTo>
                    <a:pt x="4384" y="731"/>
                  </a:lnTo>
                  <a:lnTo>
                    <a:pt x="4506" y="658"/>
                  </a:lnTo>
                  <a:lnTo>
                    <a:pt x="4676" y="537"/>
                  </a:lnTo>
                  <a:lnTo>
                    <a:pt x="4847" y="390"/>
                  </a:lnTo>
                  <a:lnTo>
                    <a:pt x="4847" y="390"/>
                  </a:lnTo>
                  <a:lnTo>
                    <a:pt x="5042" y="244"/>
                  </a:lnTo>
                  <a:lnTo>
                    <a:pt x="5285" y="123"/>
                  </a:lnTo>
                  <a:lnTo>
                    <a:pt x="5529" y="49"/>
                  </a:lnTo>
                  <a:lnTo>
                    <a:pt x="5797" y="1"/>
                  </a:lnTo>
                  <a:lnTo>
                    <a:pt x="5797" y="1"/>
                  </a:lnTo>
                  <a:lnTo>
                    <a:pt x="5894" y="25"/>
                  </a:lnTo>
                  <a:lnTo>
                    <a:pt x="5992" y="49"/>
                  </a:lnTo>
                  <a:lnTo>
                    <a:pt x="6040" y="74"/>
                  </a:lnTo>
                  <a:lnTo>
                    <a:pt x="6089" y="123"/>
                  </a:lnTo>
                  <a:lnTo>
                    <a:pt x="6089" y="171"/>
                  </a:lnTo>
                  <a:lnTo>
                    <a:pt x="6089" y="244"/>
                  </a:lnTo>
                  <a:lnTo>
                    <a:pt x="6040" y="317"/>
                  </a:lnTo>
                  <a:lnTo>
                    <a:pt x="5992" y="390"/>
                  </a:lnTo>
                  <a:lnTo>
                    <a:pt x="5992" y="390"/>
                  </a:lnTo>
                  <a:lnTo>
                    <a:pt x="5845" y="561"/>
                  </a:lnTo>
                  <a:lnTo>
                    <a:pt x="5772" y="707"/>
                  </a:lnTo>
                  <a:lnTo>
                    <a:pt x="5748" y="853"/>
                  </a:lnTo>
                  <a:lnTo>
                    <a:pt x="5772" y="926"/>
                  </a:lnTo>
                  <a:lnTo>
                    <a:pt x="5797" y="951"/>
                  </a:lnTo>
                  <a:lnTo>
                    <a:pt x="5797" y="951"/>
                  </a:lnTo>
                  <a:lnTo>
                    <a:pt x="5870" y="1048"/>
                  </a:lnTo>
                  <a:lnTo>
                    <a:pt x="5918" y="1145"/>
                  </a:lnTo>
                  <a:lnTo>
                    <a:pt x="5967" y="1243"/>
                  </a:lnTo>
                  <a:lnTo>
                    <a:pt x="5992" y="1340"/>
                  </a:lnTo>
                  <a:lnTo>
                    <a:pt x="5992" y="1340"/>
                  </a:lnTo>
                  <a:lnTo>
                    <a:pt x="5967" y="1438"/>
                  </a:lnTo>
                  <a:lnTo>
                    <a:pt x="5918" y="1535"/>
                  </a:lnTo>
                  <a:lnTo>
                    <a:pt x="5870" y="1633"/>
                  </a:lnTo>
                  <a:lnTo>
                    <a:pt x="5797" y="1730"/>
                  </a:lnTo>
                  <a:lnTo>
                    <a:pt x="5797" y="1730"/>
                  </a:lnTo>
                  <a:lnTo>
                    <a:pt x="5748" y="1754"/>
                  </a:lnTo>
                  <a:lnTo>
                    <a:pt x="5699" y="1754"/>
                  </a:lnTo>
                  <a:lnTo>
                    <a:pt x="5553" y="1754"/>
                  </a:lnTo>
                  <a:lnTo>
                    <a:pt x="5383" y="1657"/>
                  </a:lnTo>
                  <a:lnTo>
                    <a:pt x="5212" y="1535"/>
                  </a:lnTo>
                  <a:lnTo>
                    <a:pt x="5212" y="1535"/>
                  </a:lnTo>
                  <a:lnTo>
                    <a:pt x="5066" y="1389"/>
                  </a:lnTo>
                  <a:lnTo>
                    <a:pt x="4896" y="1316"/>
                  </a:lnTo>
                  <a:lnTo>
                    <a:pt x="4749" y="1292"/>
                  </a:lnTo>
                  <a:lnTo>
                    <a:pt x="4701" y="1316"/>
                  </a:lnTo>
                  <a:lnTo>
                    <a:pt x="4652" y="1340"/>
                  </a:lnTo>
                  <a:lnTo>
                    <a:pt x="4652" y="1340"/>
                  </a:lnTo>
                  <a:lnTo>
                    <a:pt x="4555" y="1413"/>
                  </a:lnTo>
                  <a:lnTo>
                    <a:pt x="4457" y="1486"/>
                  </a:lnTo>
                  <a:lnTo>
                    <a:pt x="4360" y="1511"/>
                  </a:lnTo>
                  <a:lnTo>
                    <a:pt x="4262" y="1535"/>
                  </a:lnTo>
                  <a:lnTo>
                    <a:pt x="4262" y="1535"/>
                  </a:lnTo>
                  <a:lnTo>
                    <a:pt x="4116" y="1559"/>
                  </a:lnTo>
                  <a:lnTo>
                    <a:pt x="4043" y="1584"/>
                  </a:lnTo>
                  <a:lnTo>
                    <a:pt x="3994" y="1633"/>
                  </a:lnTo>
                  <a:lnTo>
                    <a:pt x="3994" y="1633"/>
                  </a:lnTo>
                  <a:lnTo>
                    <a:pt x="3946" y="1657"/>
                  </a:lnTo>
                  <a:lnTo>
                    <a:pt x="3873" y="1681"/>
                  </a:lnTo>
                  <a:lnTo>
                    <a:pt x="3702" y="1730"/>
                  </a:lnTo>
                  <a:lnTo>
                    <a:pt x="3702" y="1730"/>
                  </a:lnTo>
                  <a:lnTo>
                    <a:pt x="3605" y="1730"/>
                  </a:lnTo>
                  <a:lnTo>
                    <a:pt x="3507" y="1779"/>
                  </a:lnTo>
                  <a:lnTo>
                    <a:pt x="3410" y="1827"/>
                  </a:lnTo>
                  <a:lnTo>
                    <a:pt x="3312" y="1900"/>
                  </a:lnTo>
                  <a:lnTo>
                    <a:pt x="3312" y="1900"/>
                  </a:lnTo>
                  <a:lnTo>
                    <a:pt x="3288" y="1949"/>
                  </a:lnTo>
                  <a:lnTo>
                    <a:pt x="3288" y="2022"/>
                  </a:lnTo>
                  <a:lnTo>
                    <a:pt x="3288" y="2144"/>
                  </a:lnTo>
                  <a:lnTo>
                    <a:pt x="3386" y="2314"/>
                  </a:lnTo>
                  <a:lnTo>
                    <a:pt x="3507" y="2485"/>
                  </a:lnTo>
                  <a:lnTo>
                    <a:pt x="3507" y="2485"/>
                  </a:lnTo>
                  <a:lnTo>
                    <a:pt x="3605" y="2558"/>
                  </a:lnTo>
                  <a:lnTo>
                    <a:pt x="3702" y="2582"/>
                  </a:lnTo>
                  <a:lnTo>
                    <a:pt x="3800" y="2607"/>
                  </a:lnTo>
                  <a:lnTo>
                    <a:pt x="3921" y="2607"/>
                  </a:lnTo>
                  <a:lnTo>
                    <a:pt x="4043" y="2582"/>
                  </a:lnTo>
                  <a:lnTo>
                    <a:pt x="4141" y="2534"/>
                  </a:lnTo>
                  <a:lnTo>
                    <a:pt x="4262" y="2461"/>
                  </a:lnTo>
                  <a:lnTo>
                    <a:pt x="4360" y="2388"/>
                  </a:lnTo>
                  <a:lnTo>
                    <a:pt x="4360" y="2388"/>
                  </a:lnTo>
                  <a:lnTo>
                    <a:pt x="4555" y="2193"/>
                  </a:lnTo>
                  <a:lnTo>
                    <a:pt x="4749" y="2047"/>
                  </a:lnTo>
                  <a:lnTo>
                    <a:pt x="4920" y="1949"/>
                  </a:lnTo>
                  <a:lnTo>
                    <a:pt x="5042" y="1900"/>
                  </a:lnTo>
                  <a:lnTo>
                    <a:pt x="5042" y="1900"/>
                  </a:lnTo>
                  <a:lnTo>
                    <a:pt x="5115" y="1925"/>
                  </a:lnTo>
                  <a:lnTo>
                    <a:pt x="5163" y="1974"/>
                  </a:lnTo>
                  <a:lnTo>
                    <a:pt x="5212" y="2022"/>
                  </a:lnTo>
                  <a:lnTo>
                    <a:pt x="5212" y="2095"/>
                  </a:lnTo>
                  <a:lnTo>
                    <a:pt x="5212" y="2095"/>
                  </a:lnTo>
                  <a:lnTo>
                    <a:pt x="5236" y="2168"/>
                  </a:lnTo>
                  <a:lnTo>
                    <a:pt x="5285" y="2241"/>
                  </a:lnTo>
                  <a:lnTo>
                    <a:pt x="5334" y="2266"/>
                  </a:lnTo>
                  <a:lnTo>
                    <a:pt x="5407" y="2290"/>
                  </a:lnTo>
                  <a:lnTo>
                    <a:pt x="5407" y="2290"/>
                  </a:lnTo>
                  <a:lnTo>
                    <a:pt x="5504" y="2314"/>
                  </a:lnTo>
                  <a:lnTo>
                    <a:pt x="5602" y="2339"/>
                  </a:lnTo>
                  <a:lnTo>
                    <a:pt x="5699" y="2412"/>
                  </a:lnTo>
                  <a:lnTo>
                    <a:pt x="5797" y="2485"/>
                  </a:lnTo>
                  <a:lnTo>
                    <a:pt x="5797" y="2485"/>
                  </a:lnTo>
                  <a:lnTo>
                    <a:pt x="5845" y="2558"/>
                  </a:lnTo>
                  <a:lnTo>
                    <a:pt x="5870" y="2680"/>
                  </a:lnTo>
                  <a:lnTo>
                    <a:pt x="5845" y="2777"/>
                  </a:lnTo>
                  <a:lnTo>
                    <a:pt x="5797" y="2850"/>
                  </a:lnTo>
                  <a:lnTo>
                    <a:pt x="5797" y="2850"/>
                  </a:lnTo>
                  <a:lnTo>
                    <a:pt x="5699" y="2923"/>
                  </a:lnTo>
                  <a:lnTo>
                    <a:pt x="5602" y="2996"/>
                  </a:lnTo>
                  <a:lnTo>
                    <a:pt x="5504" y="3045"/>
                  </a:lnTo>
                  <a:lnTo>
                    <a:pt x="5407" y="3045"/>
                  </a:lnTo>
                  <a:lnTo>
                    <a:pt x="5407" y="3045"/>
                  </a:lnTo>
                  <a:lnTo>
                    <a:pt x="5310" y="3069"/>
                  </a:lnTo>
                  <a:lnTo>
                    <a:pt x="5163" y="3167"/>
                  </a:lnTo>
                  <a:lnTo>
                    <a:pt x="4993" y="3289"/>
                  </a:lnTo>
                  <a:lnTo>
                    <a:pt x="4847" y="3435"/>
                  </a:lnTo>
                  <a:lnTo>
                    <a:pt x="4847" y="3435"/>
                  </a:lnTo>
                  <a:lnTo>
                    <a:pt x="4676" y="3581"/>
                  </a:lnTo>
                  <a:lnTo>
                    <a:pt x="4506" y="3703"/>
                  </a:lnTo>
                  <a:lnTo>
                    <a:pt x="4384" y="3776"/>
                  </a:lnTo>
                  <a:lnTo>
                    <a:pt x="4262" y="3800"/>
                  </a:lnTo>
                  <a:lnTo>
                    <a:pt x="4262" y="3800"/>
                  </a:lnTo>
                  <a:lnTo>
                    <a:pt x="4141" y="3849"/>
                  </a:lnTo>
                  <a:lnTo>
                    <a:pt x="3970" y="3971"/>
                  </a:lnTo>
                  <a:lnTo>
                    <a:pt x="3726" y="4165"/>
                  </a:lnTo>
                  <a:lnTo>
                    <a:pt x="3483" y="4409"/>
                  </a:lnTo>
                  <a:lnTo>
                    <a:pt x="3142" y="4750"/>
                  </a:lnTo>
                  <a:lnTo>
                    <a:pt x="3142" y="4750"/>
                  </a:lnTo>
                  <a:lnTo>
                    <a:pt x="3020" y="4847"/>
                  </a:lnTo>
                  <a:lnTo>
                    <a:pt x="2874" y="4969"/>
                  </a:lnTo>
                  <a:lnTo>
                    <a:pt x="2557" y="5164"/>
                  </a:lnTo>
                  <a:lnTo>
                    <a:pt x="2265" y="5286"/>
                  </a:lnTo>
                  <a:lnTo>
                    <a:pt x="2119" y="5310"/>
                  </a:lnTo>
                  <a:lnTo>
                    <a:pt x="1997" y="5335"/>
                  </a:lnTo>
                  <a:lnTo>
                    <a:pt x="1997" y="5335"/>
                  </a:lnTo>
                  <a:lnTo>
                    <a:pt x="1754" y="5335"/>
                  </a:lnTo>
                  <a:lnTo>
                    <a:pt x="1535" y="5383"/>
                  </a:lnTo>
                  <a:lnTo>
                    <a:pt x="1364" y="5456"/>
                  </a:lnTo>
                  <a:lnTo>
                    <a:pt x="1242" y="5529"/>
                  </a:lnTo>
                  <a:lnTo>
                    <a:pt x="1242" y="5529"/>
                  </a:lnTo>
                  <a:lnTo>
                    <a:pt x="1169" y="5602"/>
                  </a:lnTo>
                  <a:lnTo>
                    <a:pt x="1096" y="5700"/>
                  </a:lnTo>
                  <a:lnTo>
                    <a:pt x="1047" y="5797"/>
                  </a:lnTo>
                  <a:lnTo>
                    <a:pt x="1047" y="5895"/>
                  </a:lnTo>
                  <a:lnTo>
                    <a:pt x="1047" y="5895"/>
                  </a:lnTo>
                  <a:lnTo>
                    <a:pt x="1047" y="5992"/>
                  </a:lnTo>
                  <a:lnTo>
                    <a:pt x="1096" y="6090"/>
                  </a:lnTo>
                  <a:lnTo>
                    <a:pt x="1169" y="6187"/>
                  </a:lnTo>
                  <a:lnTo>
                    <a:pt x="1242" y="6284"/>
                  </a:lnTo>
                  <a:lnTo>
                    <a:pt x="1242" y="6284"/>
                  </a:lnTo>
                  <a:lnTo>
                    <a:pt x="1315" y="6357"/>
                  </a:lnTo>
                  <a:lnTo>
                    <a:pt x="1413" y="6406"/>
                  </a:lnTo>
                  <a:lnTo>
                    <a:pt x="1535" y="6455"/>
                  </a:lnTo>
                  <a:lnTo>
                    <a:pt x="1608" y="6455"/>
                  </a:lnTo>
                  <a:lnTo>
                    <a:pt x="1608" y="6455"/>
                  </a:lnTo>
                  <a:lnTo>
                    <a:pt x="1729" y="6504"/>
                  </a:lnTo>
                  <a:lnTo>
                    <a:pt x="1876" y="6601"/>
                  </a:lnTo>
                  <a:lnTo>
                    <a:pt x="2070" y="6747"/>
                  </a:lnTo>
                  <a:lnTo>
                    <a:pt x="2290" y="6942"/>
                  </a:lnTo>
                  <a:lnTo>
                    <a:pt x="2290" y="6942"/>
                  </a:lnTo>
                  <a:lnTo>
                    <a:pt x="2484" y="7137"/>
                  </a:lnTo>
                  <a:lnTo>
                    <a:pt x="2679" y="7283"/>
                  </a:lnTo>
                  <a:lnTo>
                    <a:pt x="2825" y="7380"/>
                  </a:lnTo>
                  <a:lnTo>
                    <a:pt x="2947" y="7405"/>
                  </a:lnTo>
                  <a:lnTo>
                    <a:pt x="2947" y="7405"/>
                  </a:lnTo>
                  <a:lnTo>
                    <a:pt x="3093" y="7380"/>
                  </a:lnTo>
                  <a:lnTo>
                    <a:pt x="3166" y="7356"/>
                  </a:lnTo>
                  <a:lnTo>
                    <a:pt x="3239" y="7332"/>
                  </a:lnTo>
                  <a:lnTo>
                    <a:pt x="3239" y="7332"/>
                  </a:lnTo>
                  <a:lnTo>
                    <a:pt x="3288" y="7283"/>
                  </a:lnTo>
                  <a:lnTo>
                    <a:pt x="3410" y="7259"/>
                  </a:lnTo>
                  <a:lnTo>
                    <a:pt x="3556" y="7234"/>
                  </a:lnTo>
                  <a:lnTo>
                    <a:pt x="3702" y="7234"/>
                  </a:lnTo>
                  <a:lnTo>
                    <a:pt x="3702" y="7234"/>
                  </a:lnTo>
                  <a:lnTo>
                    <a:pt x="3873" y="7234"/>
                  </a:lnTo>
                  <a:lnTo>
                    <a:pt x="4019" y="7283"/>
                  </a:lnTo>
                  <a:lnTo>
                    <a:pt x="4165" y="7332"/>
                  </a:lnTo>
                  <a:lnTo>
                    <a:pt x="4262" y="7429"/>
                  </a:lnTo>
                  <a:lnTo>
                    <a:pt x="4262" y="7429"/>
                  </a:lnTo>
                  <a:lnTo>
                    <a:pt x="4360" y="7502"/>
                  </a:lnTo>
                  <a:lnTo>
                    <a:pt x="4457" y="7551"/>
                  </a:lnTo>
                  <a:lnTo>
                    <a:pt x="4555" y="7600"/>
                  </a:lnTo>
                  <a:lnTo>
                    <a:pt x="4652" y="7600"/>
                  </a:lnTo>
                  <a:lnTo>
                    <a:pt x="4652" y="7600"/>
                  </a:lnTo>
                  <a:lnTo>
                    <a:pt x="4749" y="7648"/>
                  </a:lnTo>
                  <a:lnTo>
                    <a:pt x="4896" y="7721"/>
                  </a:lnTo>
                  <a:lnTo>
                    <a:pt x="5066" y="7843"/>
                  </a:lnTo>
                  <a:lnTo>
                    <a:pt x="5212" y="7989"/>
                  </a:lnTo>
                  <a:lnTo>
                    <a:pt x="5212" y="7989"/>
                  </a:lnTo>
                  <a:lnTo>
                    <a:pt x="5383" y="8135"/>
                  </a:lnTo>
                  <a:lnTo>
                    <a:pt x="5553" y="8257"/>
                  </a:lnTo>
                  <a:lnTo>
                    <a:pt x="5699" y="8330"/>
                  </a:lnTo>
                  <a:lnTo>
                    <a:pt x="5797" y="8355"/>
                  </a:lnTo>
                  <a:lnTo>
                    <a:pt x="5797" y="8355"/>
                  </a:lnTo>
                  <a:lnTo>
                    <a:pt x="5870" y="8379"/>
                  </a:lnTo>
                  <a:lnTo>
                    <a:pt x="5992" y="8428"/>
                  </a:lnTo>
                  <a:lnTo>
                    <a:pt x="6089" y="8476"/>
                  </a:lnTo>
                  <a:lnTo>
                    <a:pt x="6162" y="8549"/>
                  </a:lnTo>
                  <a:lnTo>
                    <a:pt x="6162" y="8549"/>
                  </a:lnTo>
                  <a:lnTo>
                    <a:pt x="6259" y="8622"/>
                  </a:lnTo>
                  <a:lnTo>
                    <a:pt x="6357" y="8695"/>
                  </a:lnTo>
                  <a:lnTo>
                    <a:pt x="6454" y="8720"/>
                  </a:lnTo>
                  <a:lnTo>
                    <a:pt x="6552" y="8744"/>
                  </a:lnTo>
                  <a:lnTo>
                    <a:pt x="6552" y="8744"/>
                  </a:lnTo>
                  <a:lnTo>
                    <a:pt x="6649" y="8769"/>
                  </a:lnTo>
                  <a:lnTo>
                    <a:pt x="6747" y="8793"/>
                  </a:lnTo>
                  <a:lnTo>
                    <a:pt x="6844" y="8866"/>
                  </a:lnTo>
                  <a:lnTo>
                    <a:pt x="6941" y="8939"/>
                  </a:lnTo>
                  <a:lnTo>
                    <a:pt x="6941" y="8939"/>
                  </a:lnTo>
                  <a:lnTo>
                    <a:pt x="7014" y="9036"/>
                  </a:lnTo>
                  <a:lnTo>
                    <a:pt x="7063" y="9134"/>
                  </a:lnTo>
                  <a:lnTo>
                    <a:pt x="7112" y="9231"/>
                  </a:lnTo>
                  <a:lnTo>
                    <a:pt x="7112" y="9304"/>
                  </a:lnTo>
                  <a:lnTo>
                    <a:pt x="7112" y="9304"/>
                  </a:lnTo>
                  <a:lnTo>
                    <a:pt x="7112" y="9402"/>
                  </a:lnTo>
                  <a:lnTo>
                    <a:pt x="7063" y="9499"/>
                  </a:lnTo>
                  <a:lnTo>
                    <a:pt x="7014" y="9597"/>
                  </a:lnTo>
                  <a:lnTo>
                    <a:pt x="6941" y="9694"/>
                  </a:lnTo>
                  <a:lnTo>
                    <a:pt x="6941" y="9694"/>
                  </a:lnTo>
                  <a:lnTo>
                    <a:pt x="6868" y="9791"/>
                  </a:lnTo>
                  <a:lnTo>
                    <a:pt x="6795" y="9889"/>
                  </a:lnTo>
                  <a:lnTo>
                    <a:pt x="6747" y="9986"/>
                  </a:lnTo>
                  <a:lnTo>
                    <a:pt x="6747" y="10084"/>
                  </a:lnTo>
                  <a:lnTo>
                    <a:pt x="6747" y="10084"/>
                  </a:lnTo>
                  <a:lnTo>
                    <a:pt x="6722" y="10181"/>
                  </a:lnTo>
                  <a:lnTo>
                    <a:pt x="6625" y="10327"/>
                  </a:lnTo>
                  <a:lnTo>
                    <a:pt x="6503" y="10473"/>
                  </a:lnTo>
                  <a:lnTo>
                    <a:pt x="6357" y="10644"/>
                  </a:lnTo>
                  <a:lnTo>
                    <a:pt x="6357" y="10644"/>
                  </a:lnTo>
                  <a:lnTo>
                    <a:pt x="6211" y="10814"/>
                  </a:lnTo>
                  <a:lnTo>
                    <a:pt x="6089" y="10961"/>
                  </a:lnTo>
                  <a:lnTo>
                    <a:pt x="6016" y="11107"/>
                  </a:lnTo>
                  <a:lnTo>
                    <a:pt x="5992" y="11204"/>
                  </a:lnTo>
                  <a:lnTo>
                    <a:pt x="5992" y="11204"/>
                  </a:lnTo>
                  <a:lnTo>
                    <a:pt x="5943" y="11326"/>
                  </a:lnTo>
                  <a:lnTo>
                    <a:pt x="5870" y="11472"/>
                  </a:lnTo>
                  <a:lnTo>
                    <a:pt x="5748" y="11618"/>
                  </a:lnTo>
                  <a:lnTo>
                    <a:pt x="5602" y="11789"/>
                  </a:lnTo>
                  <a:lnTo>
                    <a:pt x="5602" y="11789"/>
                  </a:lnTo>
                  <a:lnTo>
                    <a:pt x="5456" y="11935"/>
                  </a:lnTo>
                  <a:lnTo>
                    <a:pt x="5334" y="12105"/>
                  </a:lnTo>
                  <a:lnTo>
                    <a:pt x="5261" y="12251"/>
                  </a:lnTo>
                  <a:lnTo>
                    <a:pt x="5212" y="12349"/>
                  </a:lnTo>
                  <a:lnTo>
                    <a:pt x="5212" y="12349"/>
                  </a:lnTo>
                  <a:lnTo>
                    <a:pt x="5188" y="12446"/>
                  </a:lnTo>
                  <a:lnTo>
                    <a:pt x="5139" y="12568"/>
                  </a:lnTo>
                  <a:lnTo>
                    <a:pt x="5042" y="12714"/>
                  </a:lnTo>
                  <a:lnTo>
                    <a:pt x="4944" y="12836"/>
                  </a:lnTo>
                  <a:lnTo>
                    <a:pt x="4944" y="12836"/>
                  </a:lnTo>
                  <a:lnTo>
                    <a:pt x="4822" y="12958"/>
                  </a:lnTo>
                  <a:lnTo>
                    <a:pt x="4725" y="13079"/>
                  </a:lnTo>
                  <a:lnTo>
                    <a:pt x="4676" y="13201"/>
                  </a:lnTo>
                  <a:lnTo>
                    <a:pt x="4652" y="13299"/>
                  </a:lnTo>
                  <a:lnTo>
                    <a:pt x="4652" y="13299"/>
                  </a:lnTo>
                  <a:lnTo>
                    <a:pt x="4676" y="13469"/>
                  </a:lnTo>
                  <a:lnTo>
                    <a:pt x="4701" y="13542"/>
                  </a:lnTo>
                  <a:lnTo>
                    <a:pt x="4749" y="13591"/>
                  </a:lnTo>
                  <a:lnTo>
                    <a:pt x="4749" y="13591"/>
                  </a:lnTo>
                  <a:lnTo>
                    <a:pt x="4774" y="13640"/>
                  </a:lnTo>
                  <a:lnTo>
                    <a:pt x="4822" y="13713"/>
                  </a:lnTo>
                  <a:lnTo>
                    <a:pt x="4847" y="13883"/>
                  </a:lnTo>
                  <a:lnTo>
                    <a:pt x="4847" y="13883"/>
                  </a:lnTo>
                  <a:lnTo>
                    <a:pt x="4822" y="13956"/>
                  </a:lnTo>
                  <a:lnTo>
                    <a:pt x="4774" y="14005"/>
                  </a:lnTo>
                  <a:lnTo>
                    <a:pt x="4725" y="14054"/>
                  </a:lnTo>
                  <a:lnTo>
                    <a:pt x="4652" y="14054"/>
                  </a:lnTo>
                  <a:lnTo>
                    <a:pt x="4652" y="14054"/>
                  </a:lnTo>
                  <a:lnTo>
                    <a:pt x="4555" y="14054"/>
                  </a:lnTo>
                  <a:lnTo>
                    <a:pt x="4457" y="14005"/>
                  </a:lnTo>
                  <a:lnTo>
                    <a:pt x="4360" y="13956"/>
                  </a:lnTo>
                  <a:lnTo>
                    <a:pt x="4262" y="13883"/>
                  </a:lnTo>
                  <a:lnTo>
                    <a:pt x="4262" y="13883"/>
                  </a:lnTo>
                  <a:lnTo>
                    <a:pt x="4189" y="13761"/>
                  </a:lnTo>
                  <a:lnTo>
                    <a:pt x="4141" y="13615"/>
                  </a:lnTo>
                  <a:lnTo>
                    <a:pt x="4092" y="13469"/>
                  </a:lnTo>
                  <a:lnTo>
                    <a:pt x="4092" y="13299"/>
                  </a:lnTo>
                  <a:lnTo>
                    <a:pt x="4092" y="13299"/>
                  </a:lnTo>
                  <a:lnTo>
                    <a:pt x="4067" y="13152"/>
                  </a:lnTo>
                  <a:lnTo>
                    <a:pt x="4019" y="12982"/>
                  </a:lnTo>
                  <a:lnTo>
                    <a:pt x="3970" y="12836"/>
                  </a:lnTo>
                  <a:lnTo>
                    <a:pt x="3897" y="12738"/>
                  </a:lnTo>
                  <a:lnTo>
                    <a:pt x="3897" y="12738"/>
                  </a:lnTo>
                  <a:lnTo>
                    <a:pt x="3848" y="12690"/>
                  </a:lnTo>
                  <a:lnTo>
                    <a:pt x="3824" y="12592"/>
                  </a:lnTo>
                  <a:lnTo>
                    <a:pt x="3751" y="12349"/>
                  </a:lnTo>
                  <a:lnTo>
                    <a:pt x="3726" y="12056"/>
                  </a:lnTo>
                  <a:lnTo>
                    <a:pt x="3702" y="11716"/>
                  </a:lnTo>
                  <a:lnTo>
                    <a:pt x="3702" y="11472"/>
                  </a:lnTo>
                  <a:lnTo>
                    <a:pt x="3702" y="11472"/>
                  </a:lnTo>
                  <a:lnTo>
                    <a:pt x="3702" y="11301"/>
                  </a:lnTo>
                  <a:lnTo>
                    <a:pt x="3653" y="11107"/>
                  </a:lnTo>
                  <a:lnTo>
                    <a:pt x="3629" y="10936"/>
                  </a:lnTo>
                  <a:lnTo>
                    <a:pt x="3556" y="10741"/>
                  </a:lnTo>
                  <a:lnTo>
                    <a:pt x="3483" y="10571"/>
                  </a:lnTo>
                  <a:lnTo>
                    <a:pt x="3410" y="10425"/>
                  </a:lnTo>
                  <a:lnTo>
                    <a:pt x="3312" y="10279"/>
                  </a:lnTo>
                  <a:lnTo>
                    <a:pt x="3239" y="10181"/>
                  </a:lnTo>
                  <a:lnTo>
                    <a:pt x="3239" y="10181"/>
                  </a:lnTo>
                  <a:lnTo>
                    <a:pt x="3045" y="9962"/>
                  </a:lnTo>
                  <a:lnTo>
                    <a:pt x="2898" y="9767"/>
                  </a:lnTo>
                  <a:lnTo>
                    <a:pt x="2801" y="9621"/>
                  </a:lnTo>
                  <a:lnTo>
                    <a:pt x="2752" y="9499"/>
                  </a:lnTo>
                  <a:lnTo>
                    <a:pt x="2752" y="9499"/>
                  </a:lnTo>
                  <a:lnTo>
                    <a:pt x="2728" y="9353"/>
                  </a:lnTo>
                  <a:lnTo>
                    <a:pt x="2704" y="9280"/>
                  </a:lnTo>
                  <a:lnTo>
                    <a:pt x="2655" y="9231"/>
                  </a:lnTo>
                  <a:lnTo>
                    <a:pt x="2655" y="9231"/>
                  </a:lnTo>
                  <a:lnTo>
                    <a:pt x="2631" y="9158"/>
                  </a:lnTo>
                  <a:lnTo>
                    <a:pt x="2582" y="9036"/>
                  </a:lnTo>
                  <a:lnTo>
                    <a:pt x="2582" y="8890"/>
                  </a:lnTo>
                  <a:lnTo>
                    <a:pt x="2557" y="8744"/>
                  </a:lnTo>
                  <a:lnTo>
                    <a:pt x="2557" y="8744"/>
                  </a:lnTo>
                  <a:lnTo>
                    <a:pt x="2582" y="8598"/>
                  </a:lnTo>
                  <a:lnTo>
                    <a:pt x="2582" y="8452"/>
                  </a:lnTo>
                  <a:lnTo>
                    <a:pt x="2631" y="8330"/>
                  </a:lnTo>
                  <a:lnTo>
                    <a:pt x="2655" y="8281"/>
                  </a:lnTo>
                  <a:lnTo>
                    <a:pt x="2655" y="8281"/>
                  </a:lnTo>
                  <a:lnTo>
                    <a:pt x="2704" y="8208"/>
                  </a:lnTo>
                  <a:lnTo>
                    <a:pt x="2728" y="8160"/>
                  </a:lnTo>
                  <a:lnTo>
                    <a:pt x="2752" y="7989"/>
                  </a:lnTo>
                  <a:lnTo>
                    <a:pt x="2752" y="7989"/>
                  </a:lnTo>
                  <a:lnTo>
                    <a:pt x="2728" y="7819"/>
                  </a:lnTo>
                  <a:lnTo>
                    <a:pt x="2704" y="7746"/>
                  </a:lnTo>
                  <a:lnTo>
                    <a:pt x="2655" y="7697"/>
                  </a:lnTo>
                  <a:lnTo>
                    <a:pt x="2655" y="7697"/>
                  </a:lnTo>
                  <a:lnTo>
                    <a:pt x="2606" y="7673"/>
                  </a:lnTo>
                  <a:lnTo>
                    <a:pt x="2533" y="7624"/>
                  </a:lnTo>
                  <a:lnTo>
                    <a:pt x="2363" y="7600"/>
                  </a:lnTo>
                  <a:lnTo>
                    <a:pt x="2363" y="7600"/>
                  </a:lnTo>
                  <a:lnTo>
                    <a:pt x="2265" y="7575"/>
                  </a:lnTo>
                  <a:lnTo>
                    <a:pt x="2119" y="7502"/>
                  </a:lnTo>
                  <a:lnTo>
                    <a:pt x="1973" y="7380"/>
                  </a:lnTo>
                  <a:lnTo>
                    <a:pt x="1802" y="7234"/>
                  </a:lnTo>
                  <a:lnTo>
                    <a:pt x="1802" y="7234"/>
                  </a:lnTo>
                  <a:lnTo>
                    <a:pt x="1632" y="7088"/>
                  </a:lnTo>
                  <a:lnTo>
                    <a:pt x="1486" y="6966"/>
                  </a:lnTo>
                  <a:lnTo>
                    <a:pt x="1340" y="6869"/>
                  </a:lnTo>
                  <a:lnTo>
                    <a:pt x="1242" y="6845"/>
                  </a:lnTo>
                  <a:lnTo>
                    <a:pt x="1242" y="6845"/>
                  </a:lnTo>
                  <a:lnTo>
                    <a:pt x="1121" y="6796"/>
                  </a:lnTo>
                  <a:lnTo>
                    <a:pt x="926" y="6674"/>
                  </a:lnTo>
                  <a:lnTo>
                    <a:pt x="706" y="6504"/>
                  </a:lnTo>
                  <a:lnTo>
                    <a:pt x="463" y="6284"/>
                  </a:lnTo>
                  <a:lnTo>
                    <a:pt x="463" y="6284"/>
                  </a:lnTo>
                  <a:lnTo>
                    <a:pt x="171" y="5919"/>
                  </a:lnTo>
                  <a:lnTo>
                    <a:pt x="0" y="5700"/>
                  </a:lnTo>
                  <a:lnTo>
                    <a:pt x="0" y="5700"/>
                  </a:lnTo>
                  <a:lnTo>
                    <a:pt x="0" y="5724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849;p50">
              <a:extLst>
                <a:ext uri="{FF2B5EF4-FFF2-40B4-BE49-F238E27FC236}">
                  <a16:creationId xmlns:a16="http://schemas.microsoft.com/office/drawing/2014/main" id="{F6FE88BB-35C0-C6B4-BF1C-FF514D06B56D}"/>
                </a:ext>
              </a:extLst>
            </p:cNvPr>
            <p:cNvSpPr/>
            <p:nvPr/>
          </p:nvSpPr>
          <p:spPr>
            <a:xfrm>
              <a:off x="6128575" y="3695900"/>
              <a:ext cx="86475" cy="47525"/>
            </a:xfrm>
            <a:custGeom>
              <a:avLst/>
              <a:gdLst/>
              <a:ahLst/>
              <a:cxnLst/>
              <a:rect l="l" t="t" r="r" b="b"/>
              <a:pathLst>
                <a:path w="3459" h="1901" fill="none" extrusionOk="0">
                  <a:moveTo>
                    <a:pt x="2022" y="1340"/>
                  </a:moveTo>
                  <a:lnTo>
                    <a:pt x="2022" y="1340"/>
                  </a:lnTo>
                  <a:lnTo>
                    <a:pt x="1924" y="1413"/>
                  </a:lnTo>
                  <a:lnTo>
                    <a:pt x="1827" y="1486"/>
                  </a:lnTo>
                  <a:lnTo>
                    <a:pt x="1729" y="1511"/>
                  </a:lnTo>
                  <a:lnTo>
                    <a:pt x="1632" y="1535"/>
                  </a:lnTo>
                  <a:lnTo>
                    <a:pt x="1632" y="1535"/>
                  </a:lnTo>
                  <a:lnTo>
                    <a:pt x="1559" y="1535"/>
                  </a:lnTo>
                  <a:lnTo>
                    <a:pt x="1461" y="1584"/>
                  </a:lnTo>
                  <a:lnTo>
                    <a:pt x="1340" y="1657"/>
                  </a:lnTo>
                  <a:lnTo>
                    <a:pt x="1267" y="1730"/>
                  </a:lnTo>
                  <a:lnTo>
                    <a:pt x="1267" y="1730"/>
                  </a:lnTo>
                  <a:lnTo>
                    <a:pt x="1169" y="1803"/>
                  </a:lnTo>
                  <a:lnTo>
                    <a:pt x="1072" y="1852"/>
                  </a:lnTo>
                  <a:lnTo>
                    <a:pt x="974" y="1900"/>
                  </a:lnTo>
                  <a:lnTo>
                    <a:pt x="877" y="1900"/>
                  </a:lnTo>
                  <a:lnTo>
                    <a:pt x="877" y="1900"/>
                  </a:lnTo>
                  <a:lnTo>
                    <a:pt x="779" y="1900"/>
                  </a:lnTo>
                  <a:lnTo>
                    <a:pt x="682" y="1852"/>
                  </a:lnTo>
                  <a:lnTo>
                    <a:pt x="585" y="1803"/>
                  </a:lnTo>
                  <a:lnTo>
                    <a:pt x="512" y="1730"/>
                  </a:lnTo>
                  <a:lnTo>
                    <a:pt x="512" y="1730"/>
                  </a:lnTo>
                  <a:lnTo>
                    <a:pt x="438" y="1633"/>
                  </a:lnTo>
                  <a:lnTo>
                    <a:pt x="414" y="1535"/>
                  </a:lnTo>
                  <a:lnTo>
                    <a:pt x="438" y="1438"/>
                  </a:lnTo>
                  <a:lnTo>
                    <a:pt x="512" y="1340"/>
                  </a:lnTo>
                  <a:lnTo>
                    <a:pt x="512" y="1340"/>
                  </a:lnTo>
                  <a:lnTo>
                    <a:pt x="585" y="1243"/>
                  </a:lnTo>
                  <a:lnTo>
                    <a:pt x="633" y="1145"/>
                  </a:lnTo>
                  <a:lnTo>
                    <a:pt x="682" y="1048"/>
                  </a:lnTo>
                  <a:lnTo>
                    <a:pt x="682" y="951"/>
                  </a:lnTo>
                  <a:lnTo>
                    <a:pt x="682" y="951"/>
                  </a:lnTo>
                  <a:lnTo>
                    <a:pt x="658" y="804"/>
                  </a:lnTo>
                  <a:lnTo>
                    <a:pt x="633" y="731"/>
                  </a:lnTo>
                  <a:lnTo>
                    <a:pt x="585" y="683"/>
                  </a:lnTo>
                  <a:lnTo>
                    <a:pt x="585" y="683"/>
                  </a:lnTo>
                  <a:lnTo>
                    <a:pt x="536" y="634"/>
                  </a:lnTo>
                  <a:lnTo>
                    <a:pt x="463" y="610"/>
                  </a:lnTo>
                  <a:lnTo>
                    <a:pt x="317" y="585"/>
                  </a:lnTo>
                  <a:lnTo>
                    <a:pt x="317" y="585"/>
                  </a:lnTo>
                  <a:lnTo>
                    <a:pt x="146" y="561"/>
                  </a:lnTo>
                  <a:lnTo>
                    <a:pt x="73" y="512"/>
                  </a:lnTo>
                  <a:lnTo>
                    <a:pt x="24" y="488"/>
                  </a:lnTo>
                  <a:lnTo>
                    <a:pt x="24" y="488"/>
                  </a:lnTo>
                  <a:lnTo>
                    <a:pt x="0" y="439"/>
                  </a:lnTo>
                  <a:lnTo>
                    <a:pt x="24" y="366"/>
                  </a:lnTo>
                  <a:lnTo>
                    <a:pt x="49" y="293"/>
                  </a:lnTo>
                  <a:lnTo>
                    <a:pt x="122" y="196"/>
                  </a:lnTo>
                  <a:lnTo>
                    <a:pt x="122" y="196"/>
                  </a:lnTo>
                  <a:lnTo>
                    <a:pt x="171" y="171"/>
                  </a:lnTo>
                  <a:lnTo>
                    <a:pt x="268" y="123"/>
                  </a:lnTo>
                  <a:lnTo>
                    <a:pt x="512" y="74"/>
                  </a:lnTo>
                  <a:lnTo>
                    <a:pt x="804" y="25"/>
                  </a:lnTo>
                  <a:lnTo>
                    <a:pt x="1145" y="1"/>
                  </a:lnTo>
                  <a:lnTo>
                    <a:pt x="2509" y="1"/>
                  </a:lnTo>
                  <a:lnTo>
                    <a:pt x="2509" y="1"/>
                  </a:lnTo>
                  <a:lnTo>
                    <a:pt x="2850" y="25"/>
                  </a:lnTo>
                  <a:lnTo>
                    <a:pt x="3142" y="49"/>
                  </a:lnTo>
                  <a:lnTo>
                    <a:pt x="3337" y="74"/>
                  </a:lnTo>
                  <a:lnTo>
                    <a:pt x="3434" y="98"/>
                  </a:lnTo>
                  <a:lnTo>
                    <a:pt x="3434" y="98"/>
                  </a:lnTo>
                  <a:lnTo>
                    <a:pt x="3458" y="123"/>
                  </a:lnTo>
                  <a:lnTo>
                    <a:pt x="3434" y="171"/>
                  </a:lnTo>
                  <a:lnTo>
                    <a:pt x="3361" y="317"/>
                  </a:lnTo>
                  <a:lnTo>
                    <a:pt x="3239" y="488"/>
                  </a:lnTo>
                  <a:lnTo>
                    <a:pt x="3069" y="683"/>
                  </a:lnTo>
                  <a:lnTo>
                    <a:pt x="3069" y="683"/>
                  </a:lnTo>
                  <a:lnTo>
                    <a:pt x="2874" y="853"/>
                  </a:lnTo>
                  <a:lnTo>
                    <a:pt x="2679" y="999"/>
                  </a:lnTo>
                  <a:lnTo>
                    <a:pt x="2509" y="1121"/>
                  </a:lnTo>
                  <a:lnTo>
                    <a:pt x="2411" y="1145"/>
                  </a:lnTo>
                  <a:lnTo>
                    <a:pt x="2411" y="1145"/>
                  </a:lnTo>
                  <a:lnTo>
                    <a:pt x="2314" y="1170"/>
                  </a:lnTo>
                  <a:lnTo>
                    <a:pt x="2216" y="1194"/>
                  </a:lnTo>
                  <a:lnTo>
                    <a:pt x="2119" y="1267"/>
                  </a:lnTo>
                  <a:lnTo>
                    <a:pt x="2022" y="1340"/>
                  </a:lnTo>
                  <a:lnTo>
                    <a:pt x="2022" y="1340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850;p50">
              <a:extLst>
                <a:ext uri="{FF2B5EF4-FFF2-40B4-BE49-F238E27FC236}">
                  <a16:creationId xmlns:a16="http://schemas.microsoft.com/office/drawing/2014/main" id="{0E868B02-6B46-7F67-3F43-FEAA4B50BC18}"/>
                </a:ext>
              </a:extLst>
            </p:cNvPr>
            <p:cNvSpPr/>
            <p:nvPr/>
          </p:nvSpPr>
          <p:spPr>
            <a:xfrm>
              <a:off x="6357500" y="3940075"/>
              <a:ext cx="18900" cy="34725"/>
            </a:xfrm>
            <a:custGeom>
              <a:avLst/>
              <a:gdLst/>
              <a:ahLst/>
              <a:cxnLst/>
              <a:rect l="l" t="t" r="r" b="b"/>
              <a:pathLst>
                <a:path w="756" h="1389" fill="none" extrusionOk="0">
                  <a:moveTo>
                    <a:pt x="585" y="682"/>
                  </a:moveTo>
                  <a:lnTo>
                    <a:pt x="585" y="682"/>
                  </a:lnTo>
                  <a:lnTo>
                    <a:pt x="512" y="779"/>
                  </a:lnTo>
                  <a:lnTo>
                    <a:pt x="439" y="877"/>
                  </a:lnTo>
                  <a:lnTo>
                    <a:pt x="390" y="974"/>
                  </a:lnTo>
                  <a:lnTo>
                    <a:pt x="390" y="1072"/>
                  </a:lnTo>
                  <a:lnTo>
                    <a:pt x="390" y="1072"/>
                  </a:lnTo>
                  <a:lnTo>
                    <a:pt x="366" y="1218"/>
                  </a:lnTo>
                  <a:lnTo>
                    <a:pt x="317" y="1291"/>
                  </a:lnTo>
                  <a:lnTo>
                    <a:pt x="293" y="1364"/>
                  </a:lnTo>
                  <a:lnTo>
                    <a:pt x="293" y="1364"/>
                  </a:lnTo>
                  <a:lnTo>
                    <a:pt x="244" y="1388"/>
                  </a:lnTo>
                  <a:lnTo>
                    <a:pt x="195" y="1388"/>
                  </a:lnTo>
                  <a:lnTo>
                    <a:pt x="147" y="1388"/>
                  </a:lnTo>
                  <a:lnTo>
                    <a:pt x="98" y="1364"/>
                  </a:lnTo>
                  <a:lnTo>
                    <a:pt x="98" y="1364"/>
                  </a:lnTo>
                  <a:lnTo>
                    <a:pt x="74" y="1291"/>
                  </a:lnTo>
                  <a:lnTo>
                    <a:pt x="25" y="1169"/>
                  </a:lnTo>
                  <a:lnTo>
                    <a:pt x="25" y="1023"/>
                  </a:lnTo>
                  <a:lnTo>
                    <a:pt x="1" y="877"/>
                  </a:lnTo>
                  <a:lnTo>
                    <a:pt x="1" y="877"/>
                  </a:lnTo>
                  <a:lnTo>
                    <a:pt x="25" y="706"/>
                  </a:lnTo>
                  <a:lnTo>
                    <a:pt x="98" y="536"/>
                  </a:lnTo>
                  <a:lnTo>
                    <a:pt x="171" y="365"/>
                  </a:lnTo>
                  <a:lnTo>
                    <a:pt x="293" y="219"/>
                  </a:lnTo>
                  <a:lnTo>
                    <a:pt x="293" y="219"/>
                  </a:lnTo>
                  <a:lnTo>
                    <a:pt x="415" y="122"/>
                  </a:lnTo>
                  <a:lnTo>
                    <a:pt x="512" y="49"/>
                  </a:lnTo>
                  <a:lnTo>
                    <a:pt x="609" y="0"/>
                  </a:lnTo>
                  <a:lnTo>
                    <a:pt x="682" y="24"/>
                  </a:lnTo>
                  <a:lnTo>
                    <a:pt x="682" y="24"/>
                  </a:lnTo>
                  <a:lnTo>
                    <a:pt x="707" y="73"/>
                  </a:lnTo>
                  <a:lnTo>
                    <a:pt x="731" y="146"/>
                  </a:lnTo>
                  <a:lnTo>
                    <a:pt x="756" y="317"/>
                  </a:lnTo>
                  <a:lnTo>
                    <a:pt x="756" y="317"/>
                  </a:lnTo>
                  <a:lnTo>
                    <a:pt x="756" y="390"/>
                  </a:lnTo>
                  <a:lnTo>
                    <a:pt x="707" y="487"/>
                  </a:lnTo>
                  <a:lnTo>
                    <a:pt x="658" y="609"/>
                  </a:lnTo>
                  <a:lnTo>
                    <a:pt x="585" y="682"/>
                  </a:lnTo>
                  <a:lnTo>
                    <a:pt x="585" y="682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851;p50">
              <a:extLst>
                <a:ext uri="{FF2B5EF4-FFF2-40B4-BE49-F238E27FC236}">
                  <a16:creationId xmlns:a16="http://schemas.microsoft.com/office/drawing/2014/main" id="{484143F2-0FE9-8D11-447B-2AA03552BCB3}"/>
                </a:ext>
              </a:extLst>
            </p:cNvPr>
            <p:cNvSpPr/>
            <p:nvPr/>
          </p:nvSpPr>
          <p:spPr>
            <a:xfrm>
              <a:off x="6202850" y="3720875"/>
              <a:ext cx="204000" cy="278875"/>
            </a:xfrm>
            <a:custGeom>
              <a:avLst/>
              <a:gdLst/>
              <a:ahLst/>
              <a:cxnLst/>
              <a:rect l="l" t="t" r="r" b="b"/>
              <a:pathLst>
                <a:path w="8160" h="11155" fill="none" extrusionOk="0">
                  <a:moveTo>
                    <a:pt x="8159" y="4774"/>
                  </a:moveTo>
                  <a:lnTo>
                    <a:pt x="8159" y="4774"/>
                  </a:lnTo>
                  <a:lnTo>
                    <a:pt x="7599" y="4701"/>
                  </a:lnTo>
                  <a:lnTo>
                    <a:pt x="7283" y="4652"/>
                  </a:lnTo>
                  <a:lnTo>
                    <a:pt x="7136" y="4603"/>
                  </a:lnTo>
                  <a:lnTo>
                    <a:pt x="7136" y="4603"/>
                  </a:lnTo>
                  <a:lnTo>
                    <a:pt x="7088" y="4579"/>
                  </a:lnTo>
                  <a:lnTo>
                    <a:pt x="7015" y="4555"/>
                  </a:lnTo>
                  <a:lnTo>
                    <a:pt x="6844" y="4530"/>
                  </a:lnTo>
                  <a:lnTo>
                    <a:pt x="6844" y="4530"/>
                  </a:lnTo>
                  <a:lnTo>
                    <a:pt x="6747" y="4506"/>
                  </a:lnTo>
                  <a:lnTo>
                    <a:pt x="6649" y="4457"/>
                  </a:lnTo>
                  <a:lnTo>
                    <a:pt x="6552" y="4409"/>
                  </a:lnTo>
                  <a:lnTo>
                    <a:pt x="6454" y="4336"/>
                  </a:lnTo>
                  <a:lnTo>
                    <a:pt x="6454" y="4336"/>
                  </a:lnTo>
                  <a:lnTo>
                    <a:pt x="6381" y="4262"/>
                  </a:lnTo>
                  <a:lnTo>
                    <a:pt x="6308" y="4214"/>
                  </a:lnTo>
                  <a:lnTo>
                    <a:pt x="6235" y="4214"/>
                  </a:lnTo>
                  <a:lnTo>
                    <a:pt x="6187" y="4238"/>
                  </a:lnTo>
                  <a:lnTo>
                    <a:pt x="6187" y="4238"/>
                  </a:lnTo>
                  <a:lnTo>
                    <a:pt x="6162" y="4287"/>
                  </a:lnTo>
                  <a:lnTo>
                    <a:pt x="6162" y="4360"/>
                  </a:lnTo>
                  <a:lnTo>
                    <a:pt x="6211" y="4433"/>
                  </a:lnTo>
                  <a:lnTo>
                    <a:pt x="6284" y="4530"/>
                  </a:lnTo>
                  <a:lnTo>
                    <a:pt x="6284" y="4530"/>
                  </a:lnTo>
                  <a:lnTo>
                    <a:pt x="6357" y="4603"/>
                  </a:lnTo>
                  <a:lnTo>
                    <a:pt x="6454" y="4652"/>
                  </a:lnTo>
                  <a:lnTo>
                    <a:pt x="6576" y="4701"/>
                  </a:lnTo>
                  <a:lnTo>
                    <a:pt x="6649" y="4701"/>
                  </a:lnTo>
                  <a:lnTo>
                    <a:pt x="6649" y="4701"/>
                  </a:lnTo>
                  <a:lnTo>
                    <a:pt x="6747" y="4725"/>
                  </a:lnTo>
                  <a:lnTo>
                    <a:pt x="6844" y="4774"/>
                  </a:lnTo>
                  <a:lnTo>
                    <a:pt x="6942" y="4823"/>
                  </a:lnTo>
                  <a:lnTo>
                    <a:pt x="7039" y="4896"/>
                  </a:lnTo>
                  <a:lnTo>
                    <a:pt x="7039" y="4896"/>
                  </a:lnTo>
                  <a:lnTo>
                    <a:pt x="7063" y="4944"/>
                  </a:lnTo>
                  <a:lnTo>
                    <a:pt x="7088" y="4993"/>
                  </a:lnTo>
                  <a:lnTo>
                    <a:pt x="7063" y="5139"/>
                  </a:lnTo>
                  <a:lnTo>
                    <a:pt x="6966" y="5310"/>
                  </a:lnTo>
                  <a:lnTo>
                    <a:pt x="6844" y="5480"/>
                  </a:lnTo>
                  <a:lnTo>
                    <a:pt x="6844" y="5480"/>
                  </a:lnTo>
                  <a:lnTo>
                    <a:pt x="6674" y="5626"/>
                  </a:lnTo>
                  <a:lnTo>
                    <a:pt x="6528" y="5748"/>
                  </a:lnTo>
                  <a:lnTo>
                    <a:pt x="6381" y="5821"/>
                  </a:lnTo>
                  <a:lnTo>
                    <a:pt x="6284" y="5846"/>
                  </a:lnTo>
                  <a:lnTo>
                    <a:pt x="6284" y="5846"/>
                  </a:lnTo>
                  <a:lnTo>
                    <a:pt x="6113" y="5870"/>
                  </a:lnTo>
                  <a:lnTo>
                    <a:pt x="6040" y="5894"/>
                  </a:lnTo>
                  <a:lnTo>
                    <a:pt x="5992" y="5943"/>
                  </a:lnTo>
                  <a:lnTo>
                    <a:pt x="5992" y="5943"/>
                  </a:lnTo>
                  <a:lnTo>
                    <a:pt x="5943" y="5967"/>
                  </a:lnTo>
                  <a:lnTo>
                    <a:pt x="5894" y="5992"/>
                  </a:lnTo>
                  <a:lnTo>
                    <a:pt x="5846" y="5967"/>
                  </a:lnTo>
                  <a:lnTo>
                    <a:pt x="5797" y="5943"/>
                  </a:lnTo>
                  <a:lnTo>
                    <a:pt x="5797" y="5943"/>
                  </a:lnTo>
                  <a:lnTo>
                    <a:pt x="5773" y="5894"/>
                  </a:lnTo>
                  <a:lnTo>
                    <a:pt x="5724" y="5821"/>
                  </a:lnTo>
                  <a:lnTo>
                    <a:pt x="5699" y="5651"/>
                  </a:lnTo>
                  <a:lnTo>
                    <a:pt x="5699" y="5651"/>
                  </a:lnTo>
                  <a:lnTo>
                    <a:pt x="5675" y="5553"/>
                  </a:lnTo>
                  <a:lnTo>
                    <a:pt x="5602" y="5407"/>
                  </a:lnTo>
                  <a:lnTo>
                    <a:pt x="5480" y="5261"/>
                  </a:lnTo>
                  <a:lnTo>
                    <a:pt x="5334" y="5091"/>
                  </a:lnTo>
                  <a:lnTo>
                    <a:pt x="5334" y="5091"/>
                  </a:lnTo>
                  <a:lnTo>
                    <a:pt x="5188" y="4920"/>
                  </a:lnTo>
                  <a:lnTo>
                    <a:pt x="5066" y="4774"/>
                  </a:lnTo>
                  <a:lnTo>
                    <a:pt x="4969" y="4628"/>
                  </a:lnTo>
                  <a:lnTo>
                    <a:pt x="4944" y="4530"/>
                  </a:lnTo>
                  <a:lnTo>
                    <a:pt x="4944" y="4530"/>
                  </a:lnTo>
                  <a:lnTo>
                    <a:pt x="4944" y="4457"/>
                  </a:lnTo>
                  <a:lnTo>
                    <a:pt x="4920" y="4409"/>
                  </a:lnTo>
                  <a:lnTo>
                    <a:pt x="4896" y="4409"/>
                  </a:lnTo>
                  <a:lnTo>
                    <a:pt x="4847" y="4433"/>
                  </a:lnTo>
                  <a:lnTo>
                    <a:pt x="4847" y="4433"/>
                  </a:lnTo>
                  <a:lnTo>
                    <a:pt x="4823" y="4482"/>
                  </a:lnTo>
                  <a:lnTo>
                    <a:pt x="4774" y="4555"/>
                  </a:lnTo>
                  <a:lnTo>
                    <a:pt x="4750" y="4701"/>
                  </a:lnTo>
                  <a:lnTo>
                    <a:pt x="4750" y="4701"/>
                  </a:lnTo>
                  <a:lnTo>
                    <a:pt x="4774" y="4798"/>
                  </a:lnTo>
                  <a:lnTo>
                    <a:pt x="4847" y="4920"/>
                  </a:lnTo>
                  <a:lnTo>
                    <a:pt x="4920" y="5066"/>
                  </a:lnTo>
                  <a:lnTo>
                    <a:pt x="5042" y="5188"/>
                  </a:lnTo>
                  <a:lnTo>
                    <a:pt x="5042" y="5188"/>
                  </a:lnTo>
                  <a:lnTo>
                    <a:pt x="5139" y="5310"/>
                  </a:lnTo>
                  <a:lnTo>
                    <a:pt x="5237" y="5431"/>
                  </a:lnTo>
                  <a:lnTo>
                    <a:pt x="5310" y="5553"/>
                  </a:lnTo>
                  <a:lnTo>
                    <a:pt x="5334" y="5651"/>
                  </a:lnTo>
                  <a:lnTo>
                    <a:pt x="5334" y="5651"/>
                  </a:lnTo>
                  <a:lnTo>
                    <a:pt x="5334" y="5748"/>
                  </a:lnTo>
                  <a:lnTo>
                    <a:pt x="5383" y="5846"/>
                  </a:lnTo>
                  <a:lnTo>
                    <a:pt x="5432" y="5943"/>
                  </a:lnTo>
                  <a:lnTo>
                    <a:pt x="5505" y="6040"/>
                  </a:lnTo>
                  <a:lnTo>
                    <a:pt x="5505" y="6040"/>
                  </a:lnTo>
                  <a:lnTo>
                    <a:pt x="5626" y="6113"/>
                  </a:lnTo>
                  <a:lnTo>
                    <a:pt x="5773" y="6162"/>
                  </a:lnTo>
                  <a:lnTo>
                    <a:pt x="5919" y="6211"/>
                  </a:lnTo>
                  <a:lnTo>
                    <a:pt x="6089" y="6235"/>
                  </a:lnTo>
                  <a:lnTo>
                    <a:pt x="6089" y="6235"/>
                  </a:lnTo>
                  <a:lnTo>
                    <a:pt x="6235" y="6235"/>
                  </a:lnTo>
                  <a:lnTo>
                    <a:pt x="6357" y="6284"/>
                  </a:lnTo>
                  <a:lnTo>
                    <a:pt x="6430" y="6333"/>
                  </a:lnTo>
                  <a:lnTo>
                    <a:pt x="6454" y="6381"/>
                  </a:lnTo>
                  <a:lnTo>
                    <a:pt x="6454" y="6430"/>
                  </a:lnTo>
                  <a:lnTo>
                    <a:pt x="6454" y="6430"/>
                  </a:lnTo>
                  <a:lnTo>
                    <a:pt x="6430" y="6527"/>
                  </a:lnTo>
                  <a:lnTo>
                    <a:pt x="6308" y="6722"/>
                  </a:lnTo>
                  <a:lnTo>
                    <a:pt x="6113" y="6941"/>
                  </a:lnTo>
                  <a:lnTo>
                    <a:pt x="5894" y="7185"/>
                  </a:lnTo>
                  <a:lnTo>
                    <a:pt x="5894" y="7185"/>
                  </a:lnTo>
                  <a:lnTo>
                    <a:pt x="5675" y="7429"/>
                  </a:lnTo>
                  <a:lnTo>
                    <a:pt x="5505" y="7696"/>
                  </a:lnTo>
                  <a:lnTo>
                    <a:pt x="5358" y="7940"/>
                  </a:lnTo>
                  <a:lnTo>
                    <a:pt x="5334" y="8037"/>
                  </a:lnTo>
                  <a:lnTo>
                    <a:pt x="5334" y="8135"/>
                  </a:lnTo>
                  <a:lnTo>
                    <a:pt x="5334" y="8135"/>
                  </a:lnTo>
                  <a:lnTo>
                    <a:pt x="5334" y="8281"/>
                  </a:lnTo>
                  <a:lnTo>
                    <a:pt x="5358" y="8427"/>
                  </a:lnTo>
                  <a:lnTo>
                    <a:pt x="5383" y="8525"/>
                  </a:lnTo>
                  <a:lnTo>
                    <a:pt x="5432" y="8598"/>
                  </a:lnTo>
                  <a:lnTo>
                    <a:pt x="5432" y="8598"/>
                  </a:lnTo>
                  <a:lnTo>
                    <a:pt x="5456" y="8646"/>
                  </a:lnTo>
                  <a:lnTo>
                    <a:pt x="5480" y="8719"/>
                  </a:lnTo>
                  <a:lnTo>
                    <a:pt x="5505" y="8890"/>
                  </a:lnTo>
                  <a:lnTo>
                    <a:pt x="5505" y="8890"/>
                  </a:lnTo>
                  <a:lnTo>
                    <a:pt x="5480" y="8987"/>
                  </a:lnTo>
                  <a:lnTo>
                    <a:pt x="5383" y="9158"/>
                  </a:lnTo>
                  <a:lnTo>
                    <a:pt x="5237" y="9353"/>
                  </a:lnTo>
                  <a:lnTo>
                    <a:pt x="5042" y="9547"/>
                  </a:lnTo>
                  <a:lnTo>
                    <a:pt x="5042" y="9547"/>
                  </a:lnTo>
                  <a:lnTo>
                    <a:pt x="4847" y="9742"/>
                  </a:lnTo>
                  <a:lnTo>
                    <a:pt x="4701" y="9937"/>
                  </a:lnTo>
                  <a:lnTo>
                    <a:pt x="4603" y="10108"/>
                  </a:lnTo>
                  <a:lnTo>
                    <a:pt x="4555" y="10205"/>
                  </a:lnTo>
                  <a:lnTo>
                    <a:pt x="4555" y="10205"/>
                  </a:lnTo>
                  <a:lnTo>
                    <a:pt x="4530" y="10327"/>
                  </a:lnTo>
                  <a:lnTo>
                    <a:pt x="4457" y="10473"/>
                  </a:lnTo>
                  <a:lnTo>
                    <a:pt x="4336" y="10619"/>
                  </a:lnTo>
                  <a:lnTo>
                    <a:pt x="4189" y="10790"/>
                  </a:lnTo>
                  <a:lnTo>
                    <a:pt x="4189" y="10790"/>
                  </a:lnTo>
                  <a:lnTo>
                    <a:pt x="4019" y="10936"/>
                  </a:lnTo>
                  <a:lnTo>
                    <a:pt x="3873" y="11057"/>
                  </a:lnTo>
                  <a:lnTo>
                    <a:pt x="3727" y="11131"/>
                  </a:lnTo>
                  <a:lnTo>
                    <a:pt x="3605" y="11155"/>
                  </a:lnTo>
                  <a:lnTo>
                    <a:pt x="3605" y="11155"/>
                  </a:lnTo>
                  <a:lnTo>
                    <a:pt x="3532" y="11155"/>
                  </a:lnTo>
                  <a:lnTo>
                    <a:pt x="3434" y="11106"/>
                  </a:lnTo>
                  <a:lnTo>
                    <a:pt x="3337" y="11057"/>
                  </a:lnTo>
                  <a:lnTo>
                    <a:pt x="3240" y="10984"/>
                  </a:lnTo>
                  <a:lnTo>
                    <a:pt x="3240" y="10984"/>
                  </a:lnTo>
                  <a:lnTo>
                    <a:pt x="3167" y="10887"/>
                  </a:lnTo>
                  <a:lnTo>
                    <a:pt x="3093" y="10790"/>
                  </a:lnTo>
                  <a:lnTo>
                    <a:pt x="3069" y="10692"/>
                  </a:lnTo>
                  <a:lnTo>
                    <a:pt x="3045" y="10595"/>
                  </a:lnTo>
                  <a:lnTo>
                    <a:pt x="3045" y="10595"/>
                  </a:lnTo>
                  <a:lnTo>
                    <a:pt x="3020" y="10424"/>
                  </a:lnTo>
                  <a:lnTo>
                    <a:pt x="2996" y="10351"/>
                  </a:lnTo>
                  <a:lnTo>
                    <a:pt x="2947" y="10302"/>
                  </a:lnTo>
                  <a:lnTo>
                    <a:pt x="2947" y="10302"/>
                  </a:lnTo>
                  <a:lnTo>
                    <a:pt x="2923" y="10254"/>
                  </a:lnTo>
                  <a:lnTo>
                    <a:pt x="2874" y="10181"/>
                  </a:lnTo>
                  <a:lnTo>
                    <a:pt x="2850" y="10035"/>
                  </a:lnTo>
                  <a:lnTo>
                    <a:pt x="2850" y="10035"/>
                  </a:lnTo>
                  <a:lnTo>
                    <a:pt x="2826" y="9864"/>
                  </a:lnTo>
                  <a:lnTo>
                    <a:pt x="2801" y="9791"/>
                  </a:lnTo>
                  <a:lnTo>
                    <a:pt x="2752" y="9742"/>
                  </a:lnTo>
                  <a:lnTo>
                    <a:pt x="2752" y="9742"/>
                  </a:lnTo>
                  <a:lnTo>
                    <a:pt x="2728" y="9669"/>
                  </a:lnTo>
                  <a:lnTo>
                    <a:pt x="2704" y="9572"/>
                  </a:lnTo>
                  <a:lnTo>
                    <a:pt x="2679" y="9426"/>
                  </a:lnTo>
                  <a:lnTo>
                    <a:pt x="2655" y="9255"/>
                  </a:lnTo>
                  <a:lnTo>
                    <a:pt x="2655" y="9255"/>
                  </a:lnTo>
                  <a:lnTo>
                    <a:pt x="2679" y="9109"/>
                  </a:lnTo>
                  <a:lnTo>
                    <a:pt x="2704" y="8963"/>
                  </a:lnTo>
                  <a:lnTo>
                    <a:pt x="2728" y="8866"/>
                  </a:lnTo>
                  <a:lnTo>
                    <a:pt x="2752" y="8792"/>
                  </a:lnTo>
                  <a:lnTo>
                    <a:pt x="2752" y="8792"/>
                  </a:lnTo>
                  <a:lnTo>
                    <a:pt x="2801" y="8744"/>
                  </a:lnTo>
                  <a:lnTo>
                    <a:pt x="2826" y="8671"/>
                  </a:lnTo>
                  <a:lnTo>
                    <a:pt x="2850" y="8500"/>
                  </a:lnTo>
                  <a:lnTo>
                    <a:pt x="2850" y="8500"/>
                  </a:lnTo>
                  <a:lnTo>
                    <a:pt x="2826" y="8403"/>
                  </a:lnTo>
                  <a:lnTo>
                    <a:pt x="2777" y="8281"/>
                  </a:lnTo>
                  <a:lnTo>
                    <a:pt x="2679" y="8159"/>
                  </a:lnTo>
                  <a:lnTo>
                    <a:pt x="2582" y="8037"/>
                  </a:lnTo>
                  <a:lnTo>
                    <a:pt x="2582" y="8037"/>
                  </a:lnTo>
                  <a:lnTo>
                    <a:pt x="2460" y="7891"/>
                  </a:lnTo>
                  <a:lnTo>
                    <a:pt x="2363" y="7721"/>
                  </a:lnTo>
                  <a:lnTo>
                    <a:pt x="2314" y="7526"/>
                  </a:lnTo>
                  <a:lnTo>
                    <a:pt x="2290" y="7356"/>
                  </a:lnTo>
                  <a:lnTo>
                    <a:pt x="2290" y="7356"/>
                  </a:lnTo>
                  <a:lnTo>
                    <a:pt x="2290" y="7209"/>
                  </a:lnTo>
                  <a:lnTo>
                    <a:pt x="2265" y="7063"/>
                  </a:lnTo>
                  <a:lnTo>
                    <a:pt x="2217" y="6966"/>
                  </a:lnTo>
                  <a:lnTo>
                    <a:pt x="2192" y="6893"/>
                  </a:lnTo>
                  <a:lnTo>
                    <a:pt x="2192" y="6893"/>
                  </a:lnTo>
                  <a:lnTo>
                    <a:pt x="2144" y="6844"/>
                  </a:lnTo>
                  <a:lnTo>
                    <a:pt x="2071" y="6820"/>
                  </a:lnTo>
                  <a:lnTo>
                    <a:pt x="1900" y="6795"/>
                  </a:lnTo>
                  <a:lnTo>
                    <a:pt x="1900" y="6795"/>
                  </a:lnTo>
                  <a:lnTo>
                    <a:pt x="1754" y="6820"/>
                  </a:lnTo>
                  <a:lnTo>
                    <a:pt x="1681" y="6844"/>
                  </a:lnTo>
                  <a:lnTo>
                    <a:pt x="1632" y="6893"/>
                  </a:lnTo>
                  <a:lnTo>
                    <a:pt x="1632" y="6893"/>
                  </a:lnTo>
                  <a:lnTo>
                    <a:pt x="1559" y="6941"/>
                  </a:lnTo>
                  <a:lnTo>
                    <a:pt x="1437" y="6966"/>
                  </a:lnTo>
                  <a:lnTo>
                    <a:pt x="1291" y="6990"/>
                  </a:lnTo>
                  <a:lnTo>
                    <a:pt x="1145" y="6990"/>
                  </a:lnTo>
                  <a:lnTo>
                    <a:pt x="1145" y="6990"/>
                  </a:lnTo>
                  <a:lnTo>
                    <a:pt x="975" y="6966"/>
                  </a:lnTo>
                  <a:lnTo>
                    <a:pt x="780" y="6868"/>
                  </a:lnTo>
                  <a:lnTo>
                    <a:pt x="561" y="6747"/>
                  </a:lnTo>
                  <a:lnTo>
                    <a:pt x="390" y="6601"/>
                  </a:lnTo>
                  <a:lnTo>
                    <a:pt x="390" y="6601"/>
                  </a:lnTo>
                  <a:lnTo>
                    <a:pt x="317" y="6527"/>
                  </a:lnTo>
                  <a:lnTo>
                    <a:pt x="244" y="6406"/>
                  </a:lnTo>
                  <a:lnTo>
                    <a:pt x="122" y="6113"/>
                  </a:lnTo>
                  <a:lnTo>
                    <a:pt x="49" y="5797"/>
                  </a:lnTo>
                  <a:lnTo>
                    <a:pt x="0" y="5480"/>
                  </a:lnTo>
                  <a:lnTo>
                    <a:pt x="0" y="5480"/>
                  </a:lnTo>
                  <a:lnTo>
                    <a:pt x="25" y="5310"/>
                  </a:lnTo>
                  <a:lnTo>
                    <a:pt x="49" y="5139"/>
                  </a:lnTo>
                  <a:lnTo>
                    <a:pt x="147" y="4798"/>
                  </a:lnTo>
                  <a:lnTo>
                    <a:pt x="220" y="4628"/>
                  </a:lnTo>
                  <a:lnTo>
                    <a:pt x="293" y="4482"/>
                  </a:lnTo>
                  <a:lnTo>
                    <a:pt x="390" y="4336"/>
                  </a:lnTo>
                  <a:lnTo>
                    <a:pt x="487" y="4238"/>
                  </a:lnTo>
                  <a:lnTo>
                    <a:pt x="487" y="4238"/>
                  </a:lnTo>
                  <a:lnTo>
                    <a:pt x="682" y="4043"/>
                  </a:lnTo>
                  <a:lnTo>
                    <a:pt x="877" y="3897"/>
                  </a:lnTo>
                  <a:lnTo>
                    <a:pt x="1048" y="3800"/>
                  </a:lnTo>
                  <a:lnTo>
                    <a:pt x="1145" y="3751"/>
                  </a:lnTo>
                  <a:lnTo>
                    <a:pt x="1145" y="3751"/>
                  </a:lnTo>
                  <a:lnTo>
                    <a:pt x="1316" y="3727"/>
                  </a:lnTo>
                  <a:lnTo>
                    <a:pt x="1389" y="3702"/>
                  </a:lnTo>
                  <a:lnTo>
                    <a:pt x="1437" y="3654"/>
                  </a:lnTo>
                  <a:lnTo>
                    <a:pt x="1437" y="3654"/>
                  </a:lnTo>
                  <a:lnTo>
                    <a:pt x="1510" y="3629"/>
                  </a:lnTo>
                  <a:lnTo>
                    <a:pt x="1608" y="3605"/>
                  </a:lnTo>
                  <a:lnTo>
                    <a:pt x="1754" y="3581"/>
                  </a:lnTo>
                  <a:lnTo>
                    <a:pt x="1900" y="3581"/>
                  </a:lnTo>
                  <a:lnTo>
                    <a:pt x="1900" y="3581"/>
                  </a:lnTo>
                  <a:lnTo>
                    <a:pt x="2071" y="3581"/>
                  </a:lnTo>
                  <a:lnTo>
                    <a:pt x="2241" y="3629"/>
                  </a:lnTo>
                  <a:lnTo>
                    <a:pt x="2363" y="3678"/>
                  </a:lnTo>
                  <a:lnTo>
                    <a:pt x="2485" y="3751"/>
                  </a:lnTo>
                  <a:lnTo>
                    <a:pt x="2485" y="3751"/>
                  </a:lnTo>
                  <a:lnTo>
                    <a:pt x="2558" y="3824"/>
                  </a:lnTo>
                  <a:lnTo>
                    <a:pt x="2655" y="3897"/>
                  </a:lnTo>
                  <a:lnTo>
                    <a:pt x="2777" y="3946"/>
                  </a:lnTo>
                  <a:lnTo>
                    <a:pt x="2850" y="3946"/>
                  </a:lnTo>
                  <a:lnTo>
                    <a:pt x="2850" y="3946"/>
                  </a:lnTo>
                  <a:lnTo>
                    <a:pt x="3020" y="3970"/>
                  </a:lnTo>
                  <a:lnTo>
                    <a:pt x="3093" y="4019"/>
                  </a:lnTo>
                  <a:lnTo>
                    <a:pt x="3142" y="4043"/>
                  </a:lnTo>
                  <a:lnTo>
                    <a:pt x="3142" y="4043"/>
                  </a:lnTo>
                  <a:lnTo>
                    <a:pt x="3191" y="4068"/>
                  </a:lnTo>
                  <a:lnTo>
                    <a:pt x="3240" y="4092"/>
                  </a:lnTo>
                  <a:lnTo>
                    <a:pt x="3288" y="4068"/>
                  </a:lnTo>
                  <a:lnTo>
                    <a:pt x="3337" y="4043"/>
                  </a:lnTo>
                  <a:lnTo>
                    <a:pt x="3337" y="4043"/>
                  </a:lnTo>
                  <a:lnTo>
                    <a:pt x="3386" y="4019"/>
                  </a:lnTo>
                  <a:lnTo>
                    <a:pt x="3459" y="3970"/>
                  </a:lnTo>
                  <a:lnTo>
                    <a:pt x="3605" y="3946"/>
                  </a:lnTo>
                  <a:lnTo>
                    <a:pt x="3605" y="3946"/>
                  </a:lnTo>
                  <a:lnTo>
                    <a:pt x="3775" y="3970"/>
                  </a:lnTo>
                  <a:lnTo>
                    <a:pt x="3848" y="4019"/>
                  </a:lnTo>
                  <a:lnTo>
                    <a:pt x="3897" y="4043"/>
                  </a:lnTo>
                  <a:lnTo>
                    <a:pt x="3897" y="4043"/>
                  </a:lnTo>
                  <a:lnTo>
                    <a:pt x="3970" y="4092"/>
                  </a:lnTo>
                  <a:lnTo>
                    <a:pt x="4068" y="4116"/>
                  </a:lnTo>
                  <a:lnTo>
                    <a:pt x="4214" y="4141"/>
                  </a:lnTo>
                  <a:lnTo>
                    <a:pt x="4384" y="4141"/>
                  </a:lnTo>
                  <a:lnTo>
                    <a:pt x="4384" y="4141"/>
                  </a:lnTo>
                  <a:lnTo>
                    <a:pt x="4530" y="4141"/>
                  </a:lnTo>
                  <a:lnTo>
                    <a:pt x="4677" y="4116"/>
                  </a:lnTo>
                  <a:lnTo>
                    <a:pt x="4774" y="4092"/>
                  </a:lnTo>
                  <a:lnTo>
                    <a:pt x="4847" y="4043"/>
                  </a:lnTo>
                  <a:lnTo>
                    <a:pt x="4847" y="4043"/>
                  </a:lnTo>
                  <a:lnTo>
                    <a:pt x="4896" y="3995"/>
                  </a:lnTo>
                  <a:lnTo>
                    <a:pt x="4920" y="3921"/>
                  </a:lnTo>
                  <a:lnTo>
                    <a:pt x="4944" y="3751"/>
                  </a:lnTo>
                  <a:lnTo>
                    <a:pt x="4944" y="3751"/>
                  </a:lnTo>
                  <a:lnTo>
                    <a:pt x="4944" y="3727"/>
                  </a:lnTo>
                  <a:lnTo>
                    <a:pt x="4920" y="3678"/>
                  </a:lnTo>
                  <a:lnTo>
                    <a:pt x="4823" y="3629"/>
                  </a:lnTo>
                  <a:lnTo>
                    <a:pt x="4701" y="3581"/>
                  </a:lnTo>
                  <a:lnTo>
                    <a:pt x="4555" y="3581"/>
                  </a:lnTo>
                  <a:lnTo>
                    <a:pt x="4555" y="3581"/>
                  </a:lnTo>
                  <a:lnTo>
                    <a:pt x="4409" y="3556"/>
                  </a:lnTo>
                  <a:lnTo>
                    <a:pt x="4238" y="3507"/>
                  </a:lnTo>
                  <a:lnTo>
                    <a:pt x="4092" y="3459"/>
                  </a:lnTo>
                  <a:lnTo>
                    <a:pt x="3995" y="3386"/>
                  </a:lnTo>
                  <a:lnTo>
                    <a:pt x="3995" y="3386"/>
                  </a:lnTo>
                  <a:lnTo>
                    <a:pt x="3897" y="3313"/>
                  </a:lnTo>
                  <a:lnTo>
                    <a:pt x="3800" y="3240"/>
                  </a:lnTo>
                  <a:lnTo>
                    <a:pt x="3702" y="3215"/>
                  </a:lnTo>
                  <a:lnTo>
                    <a:pt x="3605" y="3191"/>
                  </a:lnTo>
                  <a:lnTo>
                    <a:pt x="3605" y="3191"/>
                  </a:lnTo>
                  <a:lnTo>
                    <a:pt x="3532" y="3166"/>
                  </a:lnTo>
                  <a:lnTo>
                    <a:pt x="3434" y="3142"/>
                  </a:lnTo>
                  <a:lnTo>
                    <a:pt x="3337" y="3069"/>
                  </a:lnTo>
                  <a:lnTo>
                    <a:pt x="3240" y="2996"/>
                  </a:lnTo>
                  <a:lnTo>
                    <a:pt x="3240" y="2996"/>
                  </a:lnTo>
                  <a:lnTo>
                    <a:pt x="3167" y="2923"/>
                  </a:lnTo>
                  <a:lnTo>
                    <a:pt x="3069" y="2899"/>
                  </a:lnTo>
                  <a:lnTo>
                    <a:pt x="2996" y="2874"/>
                  </a:lnTo>
                  <a:lnTo>
                    <a:pt x="2947" y="2899"/>
                  </a:lnTo>
                  <a:lnTo>
                    <a:pt x="2947" y="2899"/>
                  </a:lnTo>
                  <a:lnTo>
                    <a:pt x="2899" y="2923"/>
                  </a:lnTo>
                  <a:lnTo>
                    <a:pt x="2826" y="2923"/>
                  </a:lnTo>
                  <a:lnTo>
                    <a:pt x="2752" y="2874"/>
                  </a:lnTo>
                  <a:lnTo>
                    <a:pt x="2655" y="2801"/>
                  </a:lnTo>
                  <a:lnTo>
                    <a:pt x="2655" y="2801"/>
                  </a:lnTo>
                  <a:lnTo>
                    <a:pt x="2582" y="2752"/>
                  </a:lnTo>
                  <a:lnTo>
                    <a:pt x="2509" y="2704"/>
                  </a:lnTo>
                  <a:lnTo>
                    <a:pt x="2436" y="2704"/>
                  </a:lnTo>
                  <a:lnTo>
                    <a:pt x="2387" y="2704"/>
                  </a:lnTo>
                  <a:lnTo>
                    <a:pt x="2387" y="2704"/>
                  </a:lnTo>
                  <a:lnTo>
                    <a:pt x="2338" y="2752"/>
                  </a:lnTo>
                  <a:lnTo>
                    <a:pt x="2265" y="2777"/>
                  </a:lnTo>
                  <a:lnTo>
                    <a:pt x="2095" y="2801"/>
                  </a:lnTo>
                  <a:lnTo>
                    <a:pt x="2095" y="2801"/>
                  </a:lnTo>
                  <a:lnTo>
                    <a:pt x="1997" y="2850"/>
                  </a:lnTo>
                  <a:lnTo>
                    <a:pt x="1851" y="2923"/>
                  </a:lnTo>
                  <a:lnTo>
                    <a:pt x="1681" y="3045"/>
                  </a:lnTo>
                  <a:lnTo>
                    <a:pt x="1535" y="3191"/>
                  </a:lnTo>
                  <a:lnTo>
                    <a:pt x="1535" y="3191"/>
                  </a:lnTo>
                  <a:lnTo>
                    <a:pt x="1364" y="3337"/>
                  </a:lnTo>
                  <a:lnTo>
                    <a:pt x="1194" y="3459"/>
                  </a:lnTo>
                  <a:lnTo>
                    <a:pt x="1072" y="3532"/>
                  </a:lnTo>
                  <a:lnTo>
                    <a:pt x="950" y="3581"/>
                  </a:lnTo>
                  <a:lnTo>
                    <a:pt x="950" y="3581"/>
                  </a:lnTo>
                  <a:lnTo>
                    <a:pt x="804" y="3532"/>
                  </a:lnTo>
                  <a:lnTo>
                    <a:pt x="731" y="3507"/>
                  </a:lnTo>
                  <a:lnTo>
                    <a:pt x="682" y="3483"/>
                  </a:lnTo>
                  <a:lnTo>
                    <a:pt x="682" y="3483"/>
                  </a:lnTo>
                  <a:lnTo>
                    <a:pt x="634" y="3434"/>
                  </a:lnTo>
                  <a:lnTo>
                    <a:pt x="609" y="3361"/>
                  </a:lnTo>
                  <a:lnTo>
                    <a:pt x="585" y="3191"/>
                  </a:lnTo>
                  <a:lnTo>
                    <a:pt x="585" y="3191"/>
                  </a:lnTo>
                  <a:lnTo>
                    <a:pt x="609" y="3020"/>
                  </a:lnTo>
                  <a:lnTo>
                    <a:pt x="634" y="2947"/>
                  </a:lnTo>
                  <a:lnTo>
                    <a:pt x="682" y="2899"/>
                  </a:lnTo>
                  <a:lnTo>
                    <a:pt x="682" y="2899"/>
                  </a:lnTo>
                  <a:lnTo>
                    <a:pt x="731" y="2874"/>
                  </a:lnTo>
                  <a:lnTo>
                    <a:pt x="853" y="2850"/>
                  </a:lnTo>
                  <a:lnTo>
                    <a:pt x="999" y="2826"/>
                  </a:lnTo>
                  <a:lnTo>
                    <a:pt x="1145" y="2801"/>
                  </a:lnTo>
                  <a:lnTo>
                    <a:pt x="1145" y="2801"/>
                  </a:lnTo>
                  <a:lnTo>
                    <a:pt x="1291" y="2801"/>
                  </a:lnTo>
                  <a:lnTo>
                    <a:pt x="1413" y="2752"/>
                  </a:lnTo>
                  <a:lnTo>
                    <a:pt x="1486" y="2704"/>
                  </a:lnTo>
                  <a:lnTo>
                    <a:pt x="1510" y="2655"/>
                  </a:lnTo>
                  <a:lnTo>
                    <a:pt x="1535" y="2631"/>
                  </a:lnTo>
                  <a:lnTo>
                    <a:pt x="1535" y="2631"/>
                  </a:lnTo>
                  <a:lnTo>
                    <a:pt x="1486" y="2460"/>
                  </a:lnTo>
                  <a:lnTo>
                    <a:pt x="1462" y="2387"/>
                  </a:lnTo>
                  <a:lnTo>
                    <a:pt x="1437" y="2338"/>
                  </a:lnTo>
                  <a:lnTo>
                    <a:pt x="1437" y="2338"/>
                  </a:lnTo>
                  <a:lnTo>
                    <a:pt x="1389" y="2290"/>
                  </a:lnTo>
                  <a:lnTo>
                    <a:pt x="1389" y="2241"/>
                  </a:lnTo>
                  <a:lnTo>
                    <a:pt x="1389" y="2192"/>
                  </a:lnTo>
                  <a:lnTo>
                    <a:pt x="1437" y="2144"/>
                  </a:lnTo>
                  <a:lnTo>
                    <a:pt x="1437" y="2144"/>
                  </a:lnTo>
                  <a:lnTo>
                    <a:pt x="1486" y="2119"/>
                  </a:lnTo>
                  <a:lnTo>
                    <a:pt x="1559" y="2070"/>
                  </a:lnTo>
                  <a:lnTo>
                    <a:pt x="1705" y="2046"/>
                  </a:lnTo>
                  <a:lnTo>
                    <a:pt x="1705" y="2046"/>
                  </a:lnTo>
                  <a:lnTo>
                    <a:pt x="1803" y="2046"/>
                  </a:lnTo>
                  <a:lnTo>
                    <a:pt x="1900" y="1997"/>
                  </a:lnTo>
                  <a:lnTo>
                    <a:pt x="1997" y="1924"/>
                  </a:lnTo>
                  <a:lnTo>
                    <a:pt x="2095" y="1851"/>
                  </a:lnTo>
                  <a:lnTo>
                    <a:pt x="2095" y="1851"/>
                  </a:lnTo>
                  <a:lnTo>
                    <a:pt x="2168" y="1778"/>
                  </a:lnTo>
                  <a:lnTo>
                    <a:pt x="2241" y="1681"/>
                  </a:lnTo>
                  <a:lnTo>
                    <a:pt x="2265" y="1559"/>
                  </a:lnTo>
                  <a:lnTo>
                    <a:pt x="2290" y="1486"/>
                  </a:lnTo>
                  <a:lnTo>
                    <a:pt x="2290" y="1486"/>
                  </a:lnTo>
                  <a:lnTo>
                    <a:pt x="2265" y="1315"/>
                  </a:lnTo>
                  <a:lnTo>
                    <a:pt x="2217" y="1242"/>
                  </a:lnTo>
                  <a:lnTo>
                    <a:pt x="2192" y="1194"/>
                  </a:lnTo>
                  <a:lnTo>
                    <a:pt x="2192" y="1194"/>
                  </a:lnTo>
                  <a:lnTo>
                    <a:pt x="2192" y="1169"/>
                  </a:lnTo>
                  <a:lnTo>
                    <a:pt x="2192" y="1121"/>
                  </a:lnTo>
                  <a:lnTo>
                    <a:pt x="2265" y="999"/>
                  </a:lnTo>
                  <a:lnTo>
                    <a:pt x="2387" y="828"/>
                  </a:lnTo>
                  <a:lnTo>
                    <a:pt x="2582" y="634"/>
                  </a:lnTo>
                  <a:lnTo>
                    <a:pt x="2582" y="634"/>
                  </a:lnTo>
                  <a:lnTo>
                    <a:pt x="2679" y="536"/>
                  </a:lnTo>
                  <a:lnTo>
                    <a:pt x="2826" y="439"/>
                  </a:lnTo>
                  <a:lnTo>
                    <a:pt x="2972" y="366"/>
                  </a:lnTo>
                  <a:lnTo>
                    <a:pt x="3142" y="293"/>
                  </a:lnTo>
                  <a:lnTo>
                    <a:pt x="3483" y="195"/>
                  </a:lnTo>
                  <a:lnTo>
                    <a:pt x="3654" y="171"/>
                  </a:lnTo>
                  <a:lnTo>
                    <a:pt x="3800" y="146"/>
                  </a:lnTo>
                  <a:lnTo>
                    <a:pt x="3800" y="146"/>
                  </a:lnTo>
                  <a:lnTo>
                    <a:pt x="4116" y="171"/>
                  </a:lnTo>
                  <a:lnTo>
                    <a:pt x="4360" y="171"/>
                  </a:lnTo>
                  <a:lnTo>
                    <a:pt x="4555" y="220"/>
                  </a:lnTo>
                  <a:lnTo>
                    <a:pt x="4652" y="244"/>
                  </a:lnTo>
                  <a:lnTo>
                    <a:pt x="4652" y="244"/>
                  </a:lnTo>
                  <a:lnTo>
                    <a:pt x="4701" y="268"/>
                  </a:lnTo>
                  <a:lnTo>
                    <a:pt x="4750" y="293"/>
                  </a:lnTo>
                  <a:lnTo>
                    <a:pt x="4798" y="268"/>
                  </a:lnTo>
                  <a:lnTo>
                    <a:pt x="4847" y="244"/>
                  </a:lnTo>
                  <a:lnTo>
                    <a:pt x="4847" y="244"/>
                  </a:lnTo>
                  <a:lnTo>
                    <a:pt x="5018" y="195"/>
                  </a:lnTo>
                  <a:lnTo>
                    <a:pt x="5407" y="122"/>
                  </a:lnTo>
                  <a:lnTo>
                    <a:pt x="5821" y="25"/>
                  </a:lnTo>
                  <a:lnTo>
                    <a:pt x="6138" y="0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CBEC89D-A0A7-AF62-B628-34512E3DBA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975" y="1750779"/>
            <a:ext cx="340464" cy="44339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4B52868-3CB1-81EC-F93E-3A9E00ED40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578" y="3640717"/>
            <a:ext cx="262151" cy="44504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D6869C6-1FF5-9D92-531B-1D680B0466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6296" y="74363"/>
            <a:ext cx="1783712" cy="167046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7"/>
          <p:cNvSpPr txBox="1">
            <a:spLocks noGrp="1"/>
          </p:cNvSpPr>
          <p:nvPr>
            <p:ph type="title" idx="4294967295"/>
          </p:nvPr>
        </p:nvSpPr>
        <p:spPr>
          <a:xfrm>
            <a:off x="1331640" y="51470"/>
            <a:ext cx="5343900" cy="71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News Cycle" panose="020B0604020202020204" charset="2"/>
                <a:ea typeface="Times New Roman" panose="02020603050405020304" pitchFamily="18" charset="0"/>
                <a:cs typeface="News Cycle" panose="020B0604020202020204" charset="2"/>
                <a:sym typeface="Arial"/>
              </a:rPr>
              <a:t>МУНИЦИПАЛЬНОЕ БЮДЖЕТНОЕ УЧРЕЖДЕНИЕ </a:t>
            </a:r>
            <a:br>
              <a:rPr kumimoji="0" lang="ru-RU" sz="14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News Cycle" panose="020B0604020202020204" charset="2"/>
                <a:ea typeface="Times New Roman" panose="02020603050405020304" pitchFamily="18" charset="0"/>
                <a:cs typeface="News Cycle" panose="020B0604020202020204" charset="2"/>
                <a:sym typeface="Arial"/>
              </a:rPr>
            </a:br>
            <a:r>
              <a:rPr kumimoji="0" lang="ru-RU" sz="14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News Cycle" panose="020B0604020202020204" charset="2"/>
                <a:ea typeface="Times New Roman" panose="02020603050405020304" pitchFamily="18" charset="0"/>
                <a:cs typeface="News Cycle" panose="020B0604020202020204" charset="2"/>
                <a:sym typeface="Arial"/>
              </a:rPr>
              <a:t>ДОПОЛНИТЕЛЬНОГО ОБРАЗОВАНИЯ ГОРОДА УЛЬЯНОВСКА </a:t>
            </a:r>
            <a:br>
              <a:rPr kumimoji="0" lang="ru-RU" sz="14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News Cycle" panose="020B0604020202020204" charset="2"/>
                <a:ea typeface="Times New Roman" panose="02020603050405020304" pitchFamily="18" charset="0"/>
                <a:cs typeface="News Cycle" panose="020B0604020202020204" charset="2"/>
                <a:sym typeface="Arial"/>
              </a:rPr>
            </a:br>
            <a:r>
              <a:rPr kumimoji="0" lang="ru-RU" sz="14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News Cycle" panose="020B0604020202020204" charset="2"/>
                <a:ea typeface="Times New Roman" panose="02020603050405020304" pitchFamily="18" charset="0"/>
                <a:cs typeface="News Cycle" panose="020B0604020202020204" charset="2"/>
                <a:sym typeface="Arial"/>
              </a:rPr>
              <a:t>«ЦЕНТР ДЕТСКОГО ТВОРЧЕСТВ № 5» </a:t>
            </a:r>
            <a:endParaRPr dirty="0"/>
          </a:p>
        </p:txBody>
      </p:sp>
      <p:pic>
        <p:nvPicPr>
          <p:cNvPr id="520" name="Google Shape;520;p47"/>
          <p:cNvPicPr preferRelativeResize="0"/>
          <p:nvPr/>
        </p:nvPicPr>
        <p:blipFill>
          <a:blip r:embed="rId3"/>
          <a:srcRect t="5512" b="5512"/>
          <a:stretch/>
        </p:blipFill>
        <p:spPr>
          <a:xfrm>
            <a:off x="709741" y="1715869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21" name="Google Shape;521;p47"/>
          <p:cNvSpPr txBox="1"/>
          <p:nvPr/>
        </p:nvSpPr>
        <p:spPr>
          <a:xfrm>
            <a:off x="227600" y="3579862"/>
            <a:ext cx="2299458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 w="0"/>
                <a:solidFill>
                  <a:srgbClr val="9FEC2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News Cycle" panose="020B0604020202020204" charset="2"/>
                <a:ea typeface="Times New Roman" panose="02020603050405020304" pitchFamily="18" charset="0"/>
                <a:cs typeface="News Cycle" panose="020B0604020202020204" charset="2"/>
                <a:sym typeface="News Cycle"/>
              </a:rPr>
              <a:t>Заместитель директора по информационно-методической работе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 w="0"/>
                <a:solidFill>
                  <a:srgbClr val="9FEC2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News Cycle" panose="020B0604020202020204" charset="2"/>
                <a:ea typeface="Times New Roman" panose="02020603050405020304" pitchFamily="18" charset="0"/>
                <a:cs typeface="News Cycle" panose="020B0604020202020204" charset="2"/>
                <a:sym typeface="News Cycle"/>
              </a:rPr>
              <a:t> </a:t>
            </a:r>
            <a:r>
              <a:rPr kumimoji="0" lang="ru-RU" sz="14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News Cycle" panose="020B0604020202020204" charset="2"/>
                <a:ea typeface="Times New Roman" panose="02020603050405020304" pitchFamily="18" charset="0"/>
                <a:cs typeface="News Cycle" panose="020B0604020202020204" charset="2"/>
                <a:sym typeface="News Cycle"/>
              </a:rPr>
              <a:t>Симонова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News Cycle" panose="020B0604020202020204" charset="2"/>
                <a:ea typeface="Times New Roman" panose="02020603050405020304" pitchFamily="18" charset="0"/>
                <a:cs typeface="News Cycle" panose="020B0604020202020204" charset="2"/>
                <a:sym typeface="News Cycle"/>
              </a:rPr>
              <a:t>Елена Андреевна</a:t>
            </a:r>
            <a:endParaRPr kumimoji="0" sz="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ws Cycle"/>
              <a:ea typeface="News Cycle"/>
              <a:cs typeface="News Cycle"/>
              <a:sym typeface="News Cycle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ws Cycle"/>
              <a:ea typeface="News Cycle"/>
              <a:cs typeface="News Cycle"/>
              <a:sym typeface="News Cycle"/>
            </a:endParaRPr>
          </a:p>
        </p:txBody>
      </p:sp>
      <p:pic>
        <p:nvPicPr>
          <p:cNvPr id="522" name="Google Shape;522;p47"/>
          <p:cNvPicPr preferRelativeResize="0"/>
          <p:nvPr/>
        </p:nvPicPr>
        <p:blipFill>
          <a:blip r:embed="rId4"/>
          <a:srcRect t="5257" b="5257"/>
          <a:stretch/>
        </p:blipFill>
        <p:spPr>
          <a:xfrm>
            <a:off x="3189013" y="1744824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23" name="Google Shape;523;p47"/>
          <p:cNvSpPr txBox="1"/>
          <p:nvPr/>
        </p:nvSpPr>
        <p:spPr>
          <a:xfrm>
            <a:off x="2819119" y="3576327"/>
            <a:ext cx="2228988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 w="0"/>
                <a:solidFill>
                  <a:srgbClr val="9FEC2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News Cycle" panose="020B0604020202020204" charset="2"/>
                <a:ea typeface="Times New Roman" panose="02020603050405020304" pitchFamily="18" charset="0"/>
                <a:cs typeface="News Cycle" panose="020B0604020202020204" charset="2"/>
                <a:sym typeface="News Cycle"/>
              </a:rPr>
              <a:t>Директор</a:t>
            </a:r>
            <a:br>
              <a:rPr kumimoji="0" lang="ru-RU" sz="1400" b="0" i="0" u="none" strike="noStrike" kern="0" cap="none" spc="0" normalizeH="0" baseline="0" noProof="0" dirty="0">
                <a:ln w="0"/>
                <a:solidFill>
                  <a:srgbClr val="9FEC2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News Cycle" panose="020B0604020202020204" charset="2"/>
                <a:ea typeface="Times New Roman" panose="02020603050405020304" pitchFamily="18" charset="0"/>
                <a:cs typeface="News Cycle" panose="020B0604020202020204" charset="2"/>
                <a:sym typeface="News Cycle"/>
              </a:rPr>
            </a:br>
            <a:r>
              <a:rPr kumimoji="0" lang="ru-RU" sz="14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News Cycle" panose="020B0604020202020204" charset="2"/>
                <a:ea typeface="Times New Roman" panose="02020603050405020304" pitchFamily="18" charset="0"/>
                <a:cs typeface="News Cycle" panose="020B0604020202020204" charset="2"/>
                <a:sym typeface="News Cycle"/>
              </a:rPr>
              <a:t>Шишкова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News Cycle" panose="020B0604020202020204" charset="2"/>
                <a:ea typeface="Times New Roman" panose="02020603050405020304" pitchFamily="18" charset="0"/>
                <a:cs typeface="News Cycle" panose="020B0604020202020204" charset="2"/>
                <a:sym typeface="News Cycle"/>
              </a:rPr>
              <a:t>Людмила Михайловна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ws Cycle"/>
              <a:ea typeface="News Cycle"/>
              <a:cs typeface="News Cycle"/>
              <a:sym typeface="News Cycle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ws Cycle"/>
              <a:ea typeface="News Cycle"/>
              <a:cs typeface="News Cycle"/>
              <a:sym typeface="News Cycle"/>
            </a:endParaRPr>
          </a:p>
        </p:txBody>
      </p:sp>
      <p:pic>
        <p:nvPicPr>
          <p:cNvPr id="524" name="Google Shape;524;p47"/>
          <p:cNvPicPr preferRelativeResize="0"/>
          <p:nvPr/>
        </p:nvPicPr>
        <p:blipFill>
          <a:blip r:embed="rId5"/>
          <a:srcRect t="9036" b="9036"/>
          <a:stretch/>
        </p:blipFill>
        <p:spPr>
          <a:xfrm>
            <a:off x="5508104" y="1720918"/>
            <a:ext cx="1489200" cy="14892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25" name="Google Shape;525;p47"/>
          <p:cNvSpPr txBox="1"/>
          <p:nvPr/>
        </p:nvSpPr>
        <p:spPr>
          <a:xfrm>
            <a:off x="5340168" y="3576327"/>
            <a:ext cx="1945168" cy="73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 w="0"/>
                <a:solidFill>
                  <a:srgbClr val="9FEC2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News Cycle" panose="020B0604020202020204" charset="2"/>
                <a:ea typeface="Times New Roman" panose="02020603050405020304" pitchFamily="18" charset="0"/>
                <a:cs typeface="News Cycle" panose="020B0604020202020204" charset="2"/>
                <a:sym typeface="News Cycle"/>
              </a:rPr>
              <a:t>Н</a:t>
            </a:r>
            <a:r>
              <a:rPr kumimoji="0" lang="ru-RU" sz="1400" b="0" i="0" u="none" strike="noStrike" kern="0" cap="none" spc="0" normalizeH="0" baseline="0" noProof="0" dirty="0" err="1">
                <a:ln w="0"/>
                <a:solidFill>
                  <a:srgbClr val="9FEC2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News Cycle" panose="020B0604020202020204" charset="2"/>
                <a:ea typeface="Times New Roman" panose="02020603050405020304" pitchFamily="18" charset="0"/>
                <a:cs typeface="News Cycle" panose="020B0604020202020204" charset="2"/>
                <a:sym typeface="News Cycle"/>
              </a:rPr>
              <a:t>аучный</a:t>
            </a:r>
            <a:r>
              <a:rPr kumimoji="0" lang="ru-RU" sz="1400" b="0" i="0" u="none" strike="noStrike" kern="0" cap="none" spc="0" normalizeH="0" baseline="0" noProof="0" dirty="0">
                <a:ln w="0"/>
                <a:solidFill>
                  <a:srgbClr val="9FEC2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News Cycle" panose="020B0604020202020204" charset="2"/>
                <a:ea typeface="Times New Roman" panose="02020603050405020304" pitchFamily="18" charset="0"/>
                <a:cs typeface="News Cycle" panose="020B0604020202020204" charset="2"/>
                <a:sym typeface="News Cycle"/>
              </a:rPr>
              <a:t> руководитель </a:t>
            </a:r>
            <a:br>
              <a:rPr kumimoji="0" lang="ru-RU" sz="1400" b="0" i="0" u="none" strike="noStrike" kern="0" cap="none" spc="0" normalizeH="0" baseline="0" noProof="0" dirty="0">
                <a:ln w="0"/>
                <a:solidFill>
                  <a:srgbClr val="9FEC2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News Cycle" panose="020B0604020202020204" charset="2"/>
                <a:ea typeface="Times New Roman" panose="02020603050405020304" pitchFamily="18" charset="0"/>
                <a:cs typeface="News Cycle" panose="020B0604020202020204" charset="2"/>
                <a:sym typeface="News Cycle"/>
              </a:rPr>
            </a:br>
            <a:r>
              <a:rPr kumimoji="0" lang="ru-RU" sz="1400" b="0" i="0" u="none" strike="noStrike" kern="0" cap="none" spc="0" normalizeH="0" baseline="0" noProof="0" dirty="0" err="1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News Cycle" panose="020B0604020202020204" charset="2"/>
                <a:ea typeface="Times New Roman" panose="02020603050405020304" pitchFamily="18" charset="0"/>
                <a:cs typeface="News Cycle" panose="020B0604020202020204" charset="2"/>
                <a:sym typeface="News Cycle"/>
              </a:rPr>
              <a:t>Чаевцева</a:t>
            </a:r>
            <a:r>
              <a:rPr kumimoji="0" lang="ru-RU" sz="14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News Cycle" panose="020B0604020202020204" charset="2"/>
                <a:ea typeface="Times New Roman" panose="02020603050405020304" pitchFamily="18" charset="0"/>
                <a:cs typeface="News Cycle" panose="020B0604020202020204" charset="2"/>
                <a:sym typeface="News Cycle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4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News Cycle" panose="020B0604020202020204" charset="2"/>
                <a:ea typeface="Times New Roman" panose="02020603050405020304" pitchFamily="18" charset="0"/>
                <a:cs typeface="News Cycle" panose="020B0604020202020204" charset="2"/>
                <a:sym typeface="News Cycle"/>
              </a:rPr>
              <a:t>Лариса Геннадьевна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ws Cycle"/>
              <a:ea typeface="News Cycle"/>
              <a:cs typeface="News Cycle"/>
              <a:sym typeface="News Cycle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E947EDA-557C-8BDA-D082-11F7369D4B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6296" y="74363"/>
            <a:ext cx="1783712" cy="1670461"/>
          </a:xfrm>
          <a:prstGeom prst="rect">
            <a:avLst/>
          </a:prstGeom>
        </p:spPr>
      </p:pic>
      <p:sp>
        <p:nvSpPr>
          <p:cNvPr id="10" name="Google Shape;771;p50">
            <a:extLst>
              <a:ext uri="{FF2B5EF4-FFF2-40B4-BE49-F238E27FC236}">
                <a16:creationId xmlns:a16="http://schemas.microsoft.com/office/drawing/2014/main" id="{FAD0FA58-AFF2-6E00-DB3C-028AEB9DEF72}"/>
              </a:ext>
            </a:extLst>
          </p:cNvPr>
          <p:cNvSpPr/>
          <p:nvPr/>
        </p:nvSpPr>
        <p:spPr>
          <a:xfrm>
            <a:off x="1294152" y="1190697"/>
            <a:ext cx="320378" cy="337776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771;p50">
            <a:extLst>
              <a:ext uri="{FF2B5EF4-FFF2-40B4-BE49-F238E27FC236}">
                <a16:creationId xmlns:a16="http://schemas.microsoft.com/office/drawing/2014/main" id="{7B1E2187-33A6-98F4-4220-6F83D79EA54C}"/>
              </a:ext>
            </a:extLst>
          </p:cNvPr>
          <p:cNvSpPr/>
          <p:nvPr/>
        </p:nvSpPr>
        <p:spPr>
          <a:xfrm>
            <a:off x="3773424" y="1185821"/>
            <a:ext cx="320378" cy="337776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771;p50">
            <a:extLst>
              <a:ext uri="{FF2B5EF4-FFF2-40B4-BE49-F238E27FC236}">
                <a16:creationId xmlns:a16="http://schemas.microsoft.com/office/drawing/2014/main" id="{53880743-74BE-694D-D5E8-641DE0B325AB}"/>
              </a:ext>
            </a:extLst>
          </p:cNvPr>
          <p:cNvSpPr/>
          <p:nvPr/>
        </p:nvSpPr>
        <p:spPr>
          <a:xfrm>
            <a:off x="6152563" y="1185821"/>
            <a:ext cx="320378" cy="337776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8753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7"/>
          <p:cNvSpPr txBox="1">
            <a:spLocks noGrp="1"/>
          </p:cNvSpPr>
          <p:nvPr>
            <p:ph type="title"/>
          </p:nvPr>
        </p:nvSpPr>
        <p:spPr>
          <a:xfrm>
            <a:off x="239463" y="3934382"/>
            <a:ext cx="5343900" cy="71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News Cycle"/>
              <a:buNone/>
              <a:tabLst/>
              <a:defRPr/>
            </a:pP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2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ews Cycle" panose="020B0604020202020204" charset="2"/>
                <a:ea typeface="Times New Roman" panose="02020603050405020304" pitchFamily="18" charset="0"/>
                <a:cs typeface="News Cycle" panose="020B0604020202020204" charset="2"/>
              </a:rPr>
            </a:br>
            <a:br>
              <a:rPr lang="ru-RU" sz="2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ews Cycle" panose="020B0604020202020204" charset="2"/>
                <a:ea typeface="Times New Roman" panose="02020603050405020304" pitchFamily="18" charset="0"/>
                <a:cs typeface="News Cycle" panose="020B0604020202020204" charset="2"/>
              </a:rPr>
            </a:br>
            <a:r>
              <a:rPr kumimoji="0" lang="ru-RU" sz="18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Основание:</a:t>
            </a:r>
            <a:br>
              <a:rPr kumimoji="0" lang="ru-RU" sz="20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ru-RU" sz="18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Распоряжение Министерства просвещения и воспитания Ульяновской области </a:t>
            </a:r>
            <a:br>
              <a:rPr kumimoji="0" lang="ru-RU" sz="18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</a:br>
            <a:r>
              <a:rPr kumimoji="0" lang="ru-RU" sz="18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№ 1783-р от 30.08.2022 г.</a:t>
            </a:r>
            <a:br>
              <a:rPr kumimoji="0" lang="ru-RU" sz="20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</a:br>
            <a:endParaRPr sz="2000" dirty="0">
              <a:solidFill>
                <a:schemeClr val="bg1"/>
              </a:solidFill>
            </a:endParaRPr>
          </a:p>
        </p:txBody>
      </p:sp>
      <p:sp>
        <p:nvSpPr>
          <p:cNvPr id="193" name="Google Shape;193;p2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ws Cycle"/>
                <a:cs typeface="News Cycle"/>
                <a:sym typeface="News Cycl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ws Cycle"/>
              <a:cs typeface="News Cycle"/>
              <a:sym typeface="News Cycle"/>
            </a:endParaRPr>
          </a:p>
        </p:txBody>
      </p:sp>
      <p:sp>
        <p:nvSpPr>
          <p:cNvPr id="5" name="Google Shape;82;p15">
            <a:extLst>
              <a:ext uri="{FF2B5EF4-FFF2-40B4-BE49-F238E27FC236}">
                <a16:creationId xmlns:a16="http://schemas.microsoft.com/office/drawing/2014/main" id="{5BFD7A2F-EAF9-4D36-3A74-C9A2C862BB50}"/>
              </a:ext>
            </a:extLst>
          </p:cNvPr>
          <p:cNvSpPr txBox="1">
            <a:spLocks/>
          </p:cNvSpPr>
          <p:nvPr/>
        </p:nvSpPr>
        <p:spPr>
          <a:xfrm>
            <a:off x="-33261" y="-73420"/>
            <a:ext cx="5616624" cy="1060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News Cycle"/>
              <a:buNone/>
              <a:defRPr sz="42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News Cycle"/>
              <a:buNone/>
              <a:defRPr sz="42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News Cycle"/>
              <a:buNone/>
              <a:defRPr sz="42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News Cycle"/>
              <a:buNone/>
              <a:defRPr sz="42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News Cycle"/>
              <a:buNone/>
              <a:defRPr sz="42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News Cycle"/>
              <a:buNone/>
              <a:defRPr sz="42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News Cycle"/>
              <a:buNone/>
              <a:defRPr sz="42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News Cycle"/>
              <a:buNone/>
              <a:defRPr sz="42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News Cycle"/>
              <a:buNone/>
              <a:defRPr sz="42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9pPr>
          </a:lstStyle>
          <a:p>
            <a:pPr algn="ctr"/>
            <a:r>
              <a:rPr lang="ru-RU" sz="1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ews Cycle" panose="020B0604020202020204" charset="2"/>
                <a:ea typeface="Times New Roman" panose="02020603050405020304" pitchFamily="18" charset="0"/>
                <a:cs typeface="News Cycle" panose="020B0604020202020204" charset="2"/>
              </a:rPr>
              <a:t>МУНИЦИПАЛЬНОЕ БЮДЖЕТНОЕ УЧРЕЖДЕНИЕ </a:t>
            </a:r>
          </a:p>
          <a:p>
            <a:pPr algn="ctr"/>
            <a:r>
              <a:rPr lang="ru-RU" sz="1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ews Cycle" panose="020B0604020202020204" charset="2"/>
                <a:ea typeface="Times New Roman" panose="02020603050405020304" pitchFamily="18" charset="0"/>
                <a:cs typeface="News Cycle" panose="020B0604020202020204" charset="2"/>
              </a:rPr>
              <a:t>ДОПОЛНИТЕЛЬНОГО ОБРАЗОВАНИЯ ГОРОДА УЛЬЯНОВСКА </a:t>
            </a:r>
          </a:p>
          <a:p>
            <a:pPr algn="ctr"/>
            <a:r>
              <a:rPr lang="ru-RU" sz="1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ews Cycle" panose="020B0604020202020204" charset="2"/>
                <a:ea typeface="Times New Roman" panose="02020603050405020304" pitchFamily="18" charset="0"/>
                <a:cs typeface="News Cycle" panose="020B0604020202020204" charset="2"/>
              </a:rPr>
              <a:t>«ЦЕНТР ДЕТСКОГО ТВОРЧЕСТВ № 5» </a:t>
            </a:r>
            <a:endParaRPr lang="en-US" sz="14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News Cycle" panose="020B0604020202020204" charset="2"/>
              <a:cs typeface="News Cycle" panose="020B0604020202020204" charset="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B6F7030-40F9-255F-8488-D7ABAB6796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296" y="74363"/>
            <a:ext cx="1783712" cy="16704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DFBE09-0D7F-F4B6-BE65-92B3DF84BD31}"/>
              </a:ext>
            </a:extLst>
          </p:cNvPr>
          <p:cNvSpPr txBox="1"/>
          <p:nvPr/>
        </p:nvSpPr>
        <p:spPr>
          <a:xfrm>
            <a:off x="423997" y="861147"/>
            <a:ext cx="46120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ru-RU" sz="2400" b="0" i="0" u="none" strike="noStrike" kern="0" cap="none" spc="0" normalizeH="0" baseline="0" noProof="0" dirty="0">
                <a:ln w="0"/>
                <a:solidFill>
                  <a:srgbClr val="9FEC2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News Cycle"/>
                <a:cs typeface="News Cycle"/>
                <a:sym typeface="News Cycle"/>
              </a:rPr>
              <a:t>Статус и стаж</a:t>
            </a:r>
            <a:endParaRPr lang="ru-RU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12C222-6B42-B73F-3D05-B2C5C5874BA3}"/>
              </a:ext>
            </a:extLst>
          </p:cNvPr>
          <p:cNvSpPr txBox="1"/>
          <p:nvPr/>
        </p:nvSpPr>
        <p:spPr>
          <a:xfrm>
            <a:off x="637926" y="1744824"/>
            <a:ext cx="4612046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FEC23"/>
              </a:buClr>
              <a:buSzPts val="2400"/>
              <a:buFont typeface="News Cycle"/>
              <a:buNone/>
              <a:tabLst/>
              <a:defRPr/>
            </a:pPr>
            <a:r>
              <a:rPr kumimoji="0" lang="ru-RU" sz="2400" i="0" u="none" strike="noStrike" kern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News Cycle"/>
                <a:cs typeface="News Cycle"/>
                <a:sym typeface="News Cycle"/>
              </a:rPr>
              <a:t>Областная экспериментальная площадка – 1 год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FEC23"/>
              </a:buClr>
              <a:buSzPts val="2400"/>
              <a:buFont typeface="News Cycle"/>
              <a:buNone/>
              <a:tabLst/>
              <a:defRPr/>
            </a:pPr>
            <a:r>
              <a:rPr kumimoji="0" lang="ru-RU" sz="2400" i="0" u="none" strike="noStrike" kern="0" normalizeH="0" baseline="0" noProof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News Cycle"/>
                <a:cs typeface="News Cycle"/>
                <a:sym typeface="News Cycle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FEC23"/>
              </a:buClr>
              <a:buSzPts val="2400"/>
              <a:buFont typeface="News Cycle"/>
              <a:buNone/>
              <a:tabLst/>
              <a:defRPr/>
            </a:pPr>
            <a:endParaRPr kumimoji="0" lang="ru-RU" sz="2400" i="0" u="none" strike="noStrike" kern="0" normalizeH="0" baseline="0" noProof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News Cycle"/>
              <a:cs typeface="News Cycle"/>
              <a:sym typeface="News Cycle"/>
            </a:endParaRPr>
          </a:p>
        </p:txBody>
      </p:sp>
      <p:grpSp>
        <p:nvGrpSpPr>
          <p:cNvPr id="15" name="Google Shape;837;p50">
            <a:extLst>
              <a:ext uri="{FF2B5EF4-FFF2-40B4-BE49-F238E27FC236}">
                <a16:creationId xmlns:a16="http://schemas.microsoft.com/office/drawing/2014/main" id="{7513ECC8-65B6-9E78-5B84-49197EF38403}"/>
              </a:ext>
            </a:extLst>
          </p:cNvPr>
          <p:cNvGrpSpPr/>
          <p:nvPr/>
        </p:nvGrpSpPr>
        <p:grpSpPr>
          <a:xfrm>
            <a:off x="2623550" y="2715766"/>
            <a:ext cx="353136" cy="313738"/>
            <a:chOff x="5292575" y="3681900"/>
            <a:chExt cx="420150" cy="373275"/>
          </a:xfrm>
        </p:grpSpPr>
        <p:sp>
          <p:nvSpPr>
            <p:cNvPr id="16" name="Google Shape;838;p50">
              <a:extLst>
                <a:ext uri="{FF2B5EF4-FFF2-40B4-BE49-F238E27FC236}">
                  <a16:creationId xmlns:a16="http://schemas.microsoft.com/office/drawing/2014/main" id="{877BFD71-B867-9730-D498-662E0DFF7DD1}"/>
                </a:ext>
              </a:extLst>
            </p:cNvPr>
            <p:cNvSpPr/>
            <p:nvPr/>
          </p:nvSpPr>
          <p:spPr>
            <a:xfrm>
              <a:off x="5292575" y="3706875"/>
              <a:ext cx="420150" cy="266700"/>
            </a:xfrm>
            <a:custGeom>
              <a:avLst/>
              <a:gdLst/>
              <a:ahLst/>
              <a:cxnLst/>
              <a:rect l="l" t="t" r="r" b="b"/>
              <a:pathLst>
                <a:path w="16806" h="10668" fill="none" extrusionOk="0">
                  <a:moveTo>
                    <a:pt x="16319" y="0"/>
                  </a:moveTo>
                  <a:lnTo>
                    <a:pt x="488" y="0"/>
                  </a:lnTo>
                  <a:lnTo>
                    <a:pt x="488" y="0"/>
                  </a:lnTo>
                  <a:lnTo>
                    <a:pt x="390" y="0"/>
                  </a:lnTo>
                  <a:lnTo>
                    <a:pt x="293" y="25"/>
                  </a:lnTo>
                  <a:lnTo>
                    <a:pt x="196" y="73"/>
                  </a:lnTo>
                  <a:lnTo>
                    <a:pt x="123" y="146"/>
                  </a:lnTo>
                  <a:lnTo>
                    <a:pt x="74" y="219"/>
                  </a:lnTo>
                  <a:lnTo>
                    <a:pt x="25" y="292"/>
                  </a:lnTo>
                  <a:lnTo>
                    <a:pt x="1" y="390"/>
                  </a:lnTo>
                  <a:lnTo>
                    <a:pt x="1" y="487"/>
                  </a:lnTo>
                  <a:lnTo>
                    <a:pt x="1" y="10181"/>
                  </a:lnTo>
                  <a:lnTo>
                    <a:pt x="1" y="10181"/>
                  </a:lnTo>
                  <a:lnTo>
                    <a:pt x="1" y="10278"/>
                  </a:lnTo>
                  <a:lnTo>
                    <a:pt x="25" y="10375"/>
                  </a:lnTo>
                  <a:lnTo>
                    <a:pt x="74" y="10448"/>
                  </a:lnTo>
                  <a:lnTo>
                    <a:pt x="123" y="10522"/>
                  </a:lnTo>
                  <a:lnTo>
                    <a:pt x="196" y="10570"/>
                  </a:lnTo>
                  <a:lnTo>
                    <a:pt x="293" y="10619"/>
                  </a:lnTo>
                  <a:lnTo>
                    <a:pt x="390" y="10643"/>
                  </a:lnTo>
                  <a:lnTo>
                    <a:pt x="488" y="10668"/>
                  </a:lnTo>
                  <a:lnTo>
                    <a:pt x="16319" y="10668"/>
                  </a:lnTo>
                  <a:lnTo>
                    <a:pt x="16319" y="10668"/>
                  </a:lnTo>
                  <a:lnTo>
                    <a:pt x="16416" y="10643"/>
                  </a:lnTo>
                  <a:lnTo>
                    <a:pt x="16513" y="10619"/>
                  </a:lnTo>
                  <a:lnTo>
                    <a:pt x="16611" y="10570"/>
                  </a:lnTo>
                  <a:lnTo>
                    <a:pt x="16684" y="10522"/>
                  </a:lnTo>
                  <a:lnTo>
                    <a:pt x="16733" y="10448"/>
                  </a:lnTo>
                  <a:lnTo>
                    <a:pt x="16781" y="10375"/>
                  </a:lnTo>
                  <a:lnTo>
                    <a:pt x="16806" y="10278"/>
                  </a:lnTo>
                  <a:lnTo>
                    <a:pt x="16806" y="10181"/>
                  </a:lnTo>
                  <a:lnTo>
                    <a:pt x="16806" y="487"/>
                  </a:lnTo>
                  <a:lnTo>
                    <a:pt x="16806" y="487"/>
                  </a:lnTo>
                  <a:lnTo>
                    <a:pt x="16806" y="390"/>
                  </a:lnTo>
                  <a:lnTo>
                    <a:pt x="16781" y="292"/>
                  </a:lnTo>
                  <a:lnTo>
                    <a:pt x="16733" y="219"/>
                  </a:lnTo>
                  <a:lnTo>
                    <a:pt x="16684" y="146"/>
                  </a:lnTo>
                  <a:lnTo>
                    <a:pt x="16611" y="73"/>
                  </a:lnTo>
                  <a:lnTo>
                    <a:pt x="16513" y="25"/>
                  </a:lnTo>
                  <a:lnTo>
                    <a:pt x="16416" y="0"/>
                  </a:lnTo>
                  <a:lnTo>
                    <a:pt x="16319" y="0"/>
                  </a:lnTo>
                  <a:lnTo>
                    <a:pt x="16319" y="0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839;p50">
              <a:extLst>
                <a:ext uri="{FF2B5EF4-FFF2-40B4-BE49-F238E27FC236}">
                  <a16:creationId xmlns:a16="http://schemas.microsoft.com/office/drawing/2014/main" id="{83C2A2E9-DEBB-D538-D8ED-6D59C3EB547C}"/>
                </a:ext>
              </a:extLst>
            </p:cNvPr>
            <p:cNvSpPr/>
            <p:nvPr/>
          </p:nvSpPr>
          <p:spPr>
            <a:xfrm>
              <a:off x="5490475" y="3681900"/>
              <a:ext cx="24375" cy="25000"/>
            </a:xfrm>
            <a:custGeom>
              <a:avLst/>
              <a:gdLst/>
              <a:ahLst/>
              <a:cxnLst/>
              <a:rect l="l" t="t" r="r" b="b"/>
              <a:pathLst>
                <a:path w="975" h="1000" fill="none" extrusionOk="0">
                  <a:moveTo>
                    <a:pt x="974" y="999"/>
                  </a:moveTo>
                  <a:lnTo>
                    <a:pt x="974" y="488"/>
                  </a:lnTo>
                  <a:lnTo>
                    <a:pt x="974" y="488"/>
                  </a:lnTo>
                  <a:lnTo>
                    <a:pt x="974" y="390"/>
                  </a:lnTo>
                  <a:lnTo>
                    <a:pt x="926" y="293"/>
                  </a:lnTo>
                  <a:lnTo>
                    <a:pt x="901" y="220"/>
                  </a:lnTo>
                  <a:lnTo>
                    <a:pt x="828" y="147"/>
                  </a:lnTo>
                  <a:lnTo>
                    <a:pt x="755" y="74"/>
                  </a:lnTo>
                  <a:lnTo>
                    <a:pt x="682" y="49"/>
                  </a:lnTo>
                  <a:lnTo>
                    <a:pt x="585" y="1"/>
                  </a:lnTo>
                  <a:lnTo>
                    <a:pt x="487" y="1"/>
                  </a:lnTo>
                  <a:lnTo>
                    <a:pt x="487" y="1"/>
                  </a:lnTo>
                  <a:lnTo>
                    <a:pt x="390" y="1"/>
                  </a:lnTo>
                  <a:lnTo>
                    <a:pt x="292" y="49"/>
                  </a:lnTo>
                  <a:lnTo>
                    <a:pt x="219" y="74"/>
                  </a:lnTo>
                  <a:lnTo>
                    <a:pt x="146" y="147"/>
                  </a:lnTo>
                  <a:lnTo>
                    <a:pt x="73" y="220"/>
                  </a:lnTo>
                  <a:lnTo>
                    <a:pt x="49" y="293"/>
                  </a:lnTo>
                  <a:lnTo>
                    <a:pt x="0" y="390"/>
                  </a:lnTo>
                  <a:lnTo>
                    <a:pt x="0" y="488"/>
                  </a:lnTo>
                  <a:lnTo>
                    <a:pt x="0" y="999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840;p50">
              <a:extLst>
                <a:ext uri="{FF2B5EF4-FFF2-40B4-BE49-F238E27FC236}">
                  <a16:creationId xmlns:a16="http://schemas.microsoft.com/office/drawing/2014/main" id="{061D8C99-EC17-9A9B-DBB6-085D02D4FF1E}"/>
                </a:ext>
              </a:extLst>
            </p:cNvPr>
            <p:cNvSpPr/>
            <p:nvPr/>
          </p:nvSpPr>
          <p:spPr>
            <a:xfrm>
              <a:off x="5358350" y="3973550"/>
              <a:ext cx="60900" cy="81625"/>
            </a:xfrm>
            <a:custGeom>
              <a:avLst/>
              <a:gdLst/>
              <a:ahLst/>
              <a:cxnLst/>
              <a:rect l="l" t="t" r="r" b="b"/>
              <a:pathLst>
                <a:path w="2436" h="3265" fill="none" extrusionOk="0">
                  <a:moveTo>
                    <a:pt x="1340" y="1"/>
                  </a:moveTo>
                  <a:lnTo>
                    <a:pt x="49" y="2558"/>
                  </a:lnTo>
                  <a:lnTo>
                    <a:pt x="49" y="2558"/>
                  </a:lnTo>
                  <a:lnTo>
                    <a:pt x="24" y="2631"/>
                  </a:lnTo>
                  <a:lnTo>
                    <a:pt x="0" y="2728"/>
                  </a:lnTo>
                  <a:lnTo>
                    <a:pt x="0" y="2826"/>
                  </a:lnTo>
                  <a:lnTo>
                    <a:pt x="24" y="2923"/>
                  </a:lnTo>
                  <a:lnTo>
                    <a:pt x="73" y="2996"/>
                  </a:lnTo>
                  <a:lnTo>
                    <a:pt x="122" y="3094"/>
                  </a:lnTo>
                  <a:lnTo>
                    <a:pt x="195" y="3142"/>
                  </a:lnTo>
                  <a:lnTo>
                    <a:pt x="268" y="3215"/>
                  </a:lnTo>
                  <a:lnTo>
                    <a:pt x="268" y="3215"/>
                  </a:lnTo>
                  <a:lnTo>
                    <a:pt x="390" y="3240"/>
                  </a:lnTo>
                  <a:lnTo>
                    <a:pt x="487" y="3264"/>
                  </a:lnTo>
                  <a:lnTo>
                    <a:pt x="487" y="3264"/>
                  </a:lnTo>
                  <a:lnTo>
                    <a:pt x="633" y="3240"/>
                  </a:lnTo>
                  <a:lnTo>
                    <a:pt x="755" y="3191"/>
                  </a:lnTo>
                  <a:lnTo>
                    <a:pt x="853" y="3094"/>
                  </a:lnTo>
                  <a:lnTo>
                    <a:pt x="926" y="2996"/>
                  </a:lnTo>
                  <a:lnTo>
                    <a:pt x="2436" y="1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841;p50">
              <a:extLst>
                <a:ext uri="{FF2B5EF4-FFF2-40B4-BE49-F238E27FC236}">
                  <a16:creationId xmlns:a16="http://schemas.microsoft.com/office/drawing/2014/main" id="{8CCD5A21-1E0E-49DB-EA8F-8C1ACC1F4969}"/>
                </a:ext>
              </a:extLst>
            </p:cNvPr>
            <p:cNvSpPr/>
            <p:nvPr/>
          </p:nvSpPr>
          <p:spPr>
            <a:xfrm>
              <a:off x="5586050" y="3973550"/>
              <a:ext cx="60925" cy="81625"/>
            </a:xfrm>
            <a:custGeom>
              <a:avLst/>
              <a:gdLst/>
              <a:ahLst/>
              <a:cxnLst/>
              <a:rect l="l" t="t" r="r" b="b"/>
              <a:pathLst>
                <a:path w="2437" h="3265" fill="none" extrusionOk="0">
                  <a:moveTo>
                    <a:pt x="1" y="1"/>
                  </a:moveTo>
                  <a:lnTo>
                    <a:pt x="1511" y="2996"/>
                  </a:lnTo>
                  <a:lnTo>
                    <a:pt x="1511" y="2996"/>
                  </a:lnTo>
                  <a:lnTo>
                    <a:pt x="1584" y="3094"/>
                  </a:lnTo>
                  <a:lnTo>
                    <a:pt x="1681" y="3191"/>
                  </a:lnTo>
                  <a:lnTo>
                    <a:pt x="1803" y="3240"/>
                  </a:lnTo>
                  <a:lnTo>
                    <a:pt x="1949" y="3264"/>
                  </a:lnTo>
                  <a:lnTo>
                    <a:pt x="1949" y="3264"/>
                  </a:lnTo>
                  <a:lnTo>
                    <a:pt x="2047" y="3240"/>
                  </a:lnTo>
                  <a:lnTo>
                    <a:pt x="2168" y="3215"/>
                  </a:lnTo>
                  <a:lnTo>
                    <a:pt x="2168" y="3215"/>
                  </a:lnTo>
                  <a:lnTo>
                    <a:pt x="2241" y="3142"/>
                  </a:lnTo>
                  <a:lnTo>
                    <a:pt x="2315" y="3094"/>
                  </a:lnTo>
                  <a:lnTo>
                    <a:pt x="2363" y="2996"/>
                  </a:lnTo>
                  <a:lnTo>
                    <a:pt x="2412" y="2923"/>
                  </a:lnTo>
                  <a:lnTo>
                    <a:pt x="2436" y="2826"/>
                  </a:lnTo>
                  <a:lnTo>
                    <a:pt x="2436" y="2728"/>
                  </a:lnTo>
                  <a:lnTo>
                    <a:pt x="2412" y="2631"/>
                  </a:lnTo>
                  <a:lnTo>
                    <a:pt x="2388" y="2558"/>
                  </a:lnTo>
                  <a:lnTo>
                    <a:pt x="1097" y="1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842;p50">
              <a:extLst>
                <a:ext uri="{FF2B5EF4-FFF2-40B4-BE49-F238E27FC236}">
                  <a16:creationId xmlns:a16="http://schemas.microsoft.com/office/drawing/2014/main" id="{1A7096B1-64EB-0DC4-43E3-EDEA19BDD4DF}"/>
                </a:ext>
              </a:extLst>
            </p:cNvPr>
            <p:cNvSpPr/>
            <p:nvPr/>
          </p:nvSpPr>
          <p:spPr>
            <a:xfrm>
              <a:off x="5316925" y="3731225"/>
              <a:ext cx="371450" cy="218000"/>
            </a:xfrm>
            <a:custGeom>
              <a:avLst/>
              <a:gdLst/>
              <a:ahLst/>
              <a:cxnLst/>
              <a:rect l="l" t="t" r="r" b="b"/>
              <a:pathLst>
                <a:path w="14858" h="8720" fill="none" extrusionOk="0">
                  <a:moveTo>
                    <a:pt x="1" y="0"/>
                  </a:moveTo>
                  <a:lnTo>
                    <a:pt x="1" y="8719"/>
                  </a:lnTo>
                  <a:lnTo>
                    <a:pt x="14857" y="8719"/>
                  </a:lnTo>
                  <a:lnTo>
                    <a:pt x="14857" y="0"/>
                  </a:lnTo>
                  <a:lnTo>
                    <a:pt x="1" y="0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843;p50">
              <a:extLst>
                <a:ext uri="{FF2B5EF4-FFF2-40B4-BE49-F238E27FC236}">
                  <a16:creationId xmlns:a16="http://schemas.microsoft.com/office/drawing/2014/main" id="{50501443-EEC0-E978-A946-68BEAA116EEB}"/>
                </a:ext>
              </a:extLst>
            </p:cNvPr>
            <p:cNvSpPr/>
            <p:nvPr/>
          </p:nvSpPr>
          <p:spPr>
            <a:xfrm>
              <a:off x="5380250" y="3784800"/>
              <a:ext cx="230200" cy="115725"/>
            </a:xfrm>
            <a:custGeom>
              <a:avLst/>
              <a:gdLst/>
              <a:ahLst/>
              <a:cxnLst/>
              <a:rect l="l" t="t" r="r" b="b"/>
              <a:pathLst>
                <a:path w="9208" h="4629" fill="none" extrusionOk="0">
                  <a:moveTo>
                    <a:pt x="9207" y="1"/>
                  </a:moveTo>
                  <a:lnTo>
                    <a:pt x="5213" y="3995"/>
                  </a:lnTo>
                  <a:lnTo>
                    <a:pt x="5213" y="3995"/>
                  </a:lnTo>
                  <a:lnTo>
                    <a:pt x="5140" y="4044"/>
                  </a:lnTo>
                  <a:lnTo>
                    <a:pt x="5067" y="4092"/>
                  </a:lnTo>
                  <a:lnTo>
                    <a:pt x="4969" y="4117"/>
                  </a:lnTo>
                  <a:lnTo>
                    <a:pt x="4872" y="4141"/>
                  </a:lnTo>
                  <a:lnTo>
                    <a:pt x="4774" y="4117"/>
                  </a:lnTo>
                  <a:lnTo>
                    <a:pt x="4677" y="4092"/>
                  </a:lnTo>
                  <a:lnTo>
                    <a:pt x="4604" y="4044"/>
                  </a:lnTo>
                  <a:lnTo>
                    <a:pt x="4531" y="3995"/>
                  </a:lnTo>
                  <a:lnTo>
                    <a:pt x="2582" y="2046"/>
                  </a:lnTo>
                  <a:lnTo>
                    <a:pt x="1" y="4628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844;p50">
              <a:extLst>
                <a:ext uri="{FF2B5EF4-FFF2-40B4-BE49-F238E27FC236}">
                  <a16:creationId xmlns:a16="http://schemas.microsoft.com/office/drawing/2014/main" id="{F8311661-7E6C-920B-C5E7-2716A4215A02}"/>
                </a:ext>
              </a:extLst>
            </p:cNvPr>
            <p:cNvSpPr/>
            <p:nvPr/>
          </p:nvSpPr>
          <p:spPr>
            <a:xfrm>
              <a:off x="5547700" y="3779925"/>
              <a:ext cx="68825" cy="68825"/>
            </a:xfrm>
            <a:custGeom>
              <a:avLst/>
              <a:gdLst/>
              <a:ahLst/>
              <a:cxnLst/>
              <a:rect l="l" t="t" r="r" b="b"/>
              <a:pathLst>
                <a:path w="2753" h="2753" fill="none" extrusionOk="0">
                  <a:moveTo>
                    <a:pt x="0" y="1"/>
                  </a:moveTo>
                  <a:lnTo>
                    <a:pt x="2265" y="1"/>
                  </a:lnTo>
                  <a:lnTo>
                    <a:pt x="2265" y="1"/>
                  </a:lnTo>
                  <a:lnTo>
                    <a:pt x="2363" y="1"/>
                  </a:lnTo>
                  <a:lnTo>
                    <a:pt x="2460" y="25"/>
                  </a:lnTo>
                  <a:lnTo>
                    <a:pt x="2533" y="74"/>
                  </a:lnTo>
                  <a:lnTo>
                    <a:pt x="2606" y="147"/>
                  </a:lnTo>
                  <a:lnTo>
                    <a:pt x="2680" y="220"/>
                  </a:lnTo>
                  <a:lnTo>
                    <a:pt x="2728" y="293"/>
                  </a:lnTo>
                  <a:lnTo>
                    <a:pt x="2753" y="390"/>
                  </a:lnTo>
                  <a:lnTo>
                    <a:pt x="2753" y="488"/>
                  </a:lnTo>
                  <a:lnTo>
                    <a:pt x="2753" y="2753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968;p50">
            <a:extLst>
              <a:ext uri="{FF2B5EF4-FFF2-40B4-BE49-F238E27FC236}">
                <a16:creationId xmlns:a16="http://schemas.microsoft.com/office/drawing/2014/main" id="{3C5F3BBE-5A13-B00D-997C-1E825F77C2B8}"/>
              </a:ext>
            </a:extLst>
          </p:cNvPr>
          <p:cNvGrpSpPr/>
          <p:nvPr/>
        </p:nvGrpSpPr>
        <p:grpSpPr>
          <a:xfrm>
            <a:off x="2606152" y="1403930"/>
            <a:ext cx="337797" cy="319873"/>
            <a:chOff x="5973900" y="318475"/>
            <a:chExt cx="401900" cy="380575"/>
          </a:xfrm>
        </p:grpSpPr>
        <p:sp>
          <p:nvSpPr>
            <p:cNvPr id="24" name="Google Shape;969;p50">
              <a:extLst>
                <a:ext uri="{FF2B5EF4-FFF2-40B4-BE49-F238E27FC236}">
                  <a16:creationId xmlns:a16="http://schemas.microsoft.com/office/drawing/2014/main" id="{CC4D5BB9-AF84-FC4C-0551-178D2BCFE41A}"/>
                </a:ext>
              </a:extLst>
            </p:cNvPr>
            <p:cNvSpPr/>
            <p:nvPr/>
          </p:nvSpPr>
          <p:spPr>
            <a:xfrm>
              <a:off x="5973900" y="337975"/>
              <a:ext cx="401900" cy="67000"/>
            </a:xfrm>
            <a:custGeom>
              <a:avLst/>
              <a:gdLst/>
              <a:ahLst/>
              <a:cxnLst/>
              <a:rect l="l" t="t" r="r" b="b"/>
              <a:pathLst>
                <a:path w="16076" h="2680" fill="none" extrusionOk="0">
                  <a:moveTo>
                    <a:pt x="16075" y="2679"/>
                  </a:moveTo>
                  <a:lnTo>
                    <a:pt x="16075" y="0"/>
                  </a:lnTo>
                  <a:lnTo>
                    <a:pt x="1" y="0"/>
                  </a:lnTo>
                  <a:lnTo>
                    <a:pt x="1" y="2679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70;p50">
              <a:extLst>
                <a:ext uri="{FF2B5EF4-FFF2-40B4-BE49-F238E27FC236}">
                  <a16:creationId xmlns:a16="http://schemas.microsoft.com/office/drawing/2014/main" id="{C5998CF3-50FE-7C93-48F6-58A7C3294EAC}"/>
                </a:ext>
              </a:extLst>
            </p:cNvPr>
            <p:cNvSpPr/>
            <p:nvPr/>
          </p:nvSpPr>
          <p:spPr>
            <a:xfrm>
              <a:off x="6024450" y="348325"/>
              <a:ext cx="45075" cy="45075"/>
            </a:xfrm>
            <a:custGeom>
              <a:avLst/>
              <a:gdLst/>
              <a:ahLst/>
              <a:cxnLst/>
              <a:rect l="l" t="t" r="r" b="b"/>
              <a:pathLst>
                <a:path w="1803" h="1803" fill="none" extrusionOk="0">
                  <a:moveTo>
                    <a:pt x="902" y="1803"/>
                  </a:moveTo>
                  <a:lnTo>
                    <a:pt x="902" y="1803"/>
                  </a:lnTo>
                  <a:lnTo>
                    <a:pt x="731" y="1778"/>
                  </a:lnTo>
                  <a:lnTo>
                    <a:pt x="561" y="1729"/>
                  </a:lnTo>
                  <a:lnTo>
                    <a:pt x="390" y="1632"/>
                  </a:lnTo>
                  <a:lnTo>
                    <a:pt x="268" y="1535"/>
                  </a:lnTo>
                  <a:lnTo>
                    <a:pt x="147" y="1388"/>
                  </a:lnTo>
                  <a:lnTo>
                    <a:pt x="73" y="1242"/>
                  </a:lnTo>
                  <a:lnTo>
                    <a:pt x="25" y="1072"/>
                  </a:lnTo>
                  <a:lnTo>
                    <a:pt x="0" y="901"/>
                  </a:lnTo>
                  <a:lnTo>
                    <a:pt x="0" y="901"/>
                  </a:lnTo>
                  <a:lnTo>
                    <a:pt x="25" y="707"/>
                  </a:lnTo>
                  <a:lnTo>
                    <a:pt x="73" y="536"/>
                  </a:lnTo>
                  <a:lnTo>
                    <a:pt x="147" y="390"/>
                  </a:lnTo>
                  <a:lnTo>
                    <a:pt x="268" y="244"/>
                  </a:lnTo>
                  <a:lnTo>
                    <a:pt x="390" y="146"/>
                  </a:lnTo>
                  <a:lnTo>
                    <a:pt x="561" y="49"/>
                  </a:lnTo>
                  <a:lnTo>
                    <a:pt x="731" y="0"/>
                  </a:lnTo>
                  <a:lnTo>
                    <a:pt x="902" y="0"/>
                  </a:lnTo>
                  <a:lnTo>
                    <a:pt x="902" y="0"/>
                  </a:lnTo>
                  <a:lnTo>
                    <a:pt x="1072" y="0"/>
                  </a:lnTo>
                  <a:lnTo>
                    <a:pt x="1242" y="49"/>
                  </a:lnTo>
                  <a:lnTo>
                    <a:pt x="1413" y="146"/>
                  </a:lnTo>
                  <a:lnTo>
                    <a:pt x="1535" y="244"/>
                  </a:lnTo>
                  <a:lnTo>
                    <a:pt x="1657" y="390"/>
                  </a:lnTo>
                  <a:lnTo>
                    <a:pt x="1730" y="536"/>
                  </a:lnTo>
                  <a:lnTo>
                    <a:pt x="1778" y="707"/>
                  </a:lnTo>
                  <a:lnTo>
                    <a:pt x="1803" y="901"/>
                  </a:lnTo>
                  <a:lnTo>
                    <a:pt x="1803" y="901"/>
                  </a:lnTo>
                  <a:lnTo>
                    <a:pt x="1778" y="1072"/>
                  </a:lnTo>
                  <a:lnTo>
                    <a:pt x="1730" y="1242"/>
                  </a:lnTo>
                  <a:lnTo>
                    <a:pt x="1657" y="1388"/>
                  </a:lnTo>
                  <a:lnTo>
                    <a:pt x="1535" y="1535"/>
                  </a:lnTo>
                  <a:lnTo>
                    <a:pt x="1413" y="1632"/>
                  </a:lnTo>
                  <a:lnTo>
                    <a:pt x="1242" y="1729"/>
                  </a:lnTo>
                  <a:lnTo>
                    <a:pt x="1072" y="1778"/>
                  </a:lnTo>
                  <a:lnTo>
                    <a:pt x="902" y="1803"/>
                  </a:lnTo>
                  <a:lnTo>
                    <a:pt x="902" y="1803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71;p50">
              <a:extLst>
                <a:ext uri="{FF2B5EF4-FFF2-40B4-BE49-F238E27FC236}">
                  <a16:creationId xmlns:a16="http://schemas.microsoft.com/office/drawing/2014/main" id="{FDA59D3F-863A-BA3E-277C-3054EE1ACFD1}"/>
                </a:ext>
              </a:extLst>
            </p:cNvPr>
            <p:cNvSpPr/>
            <p:nvPr/>
          </p:nvSpPr>
          <p:spPr>
            <a:xfrm>
              <a:off x="6280175" y="348325"/>
              <a:ext cx="45075" cy="45075"/>
            </a:xfrm>
            <a:custGeom>
              <a:avLst/>
              <a:gdLst/>
              <a:ahLst/>
              <a:cxnLst/>
              <a:rect l="l" t="t" r="r" b="b"/>
              <a:pathLst>
                <a:path w="1803" h="1803" fill="none" extrusionOk="0">
                  <a:moveTo>
                    <a:pt x="902" y="1803"/>
                  </a:moveTo>
                  <a:lnTo>
                    <a:pt x="902" y="1803"/>
                  </a:lnTo>
                  <a:lnTo>
                    <a:pt x="731" y="1778"/>
                  </a:lnTo>
                  <a:lnTo>
                    <a:pt x="561" y="1729"/>
                  </a:lnTo>
                  <a:lnTo>
                    <a:pt x="390" y="1632"/>
                  </a:lnTo>
                  <a:lnTo>
                    <a:pt x="268" y="1535"/>
                  </a:lnTo>
                  <a:lnTo>
                    <a:pt x="147" y="1388"/>
                  </a:lnTo>
                  <a:lnTo>
                    <a:pt x="74" y="1242"/>
                  </a:lnTo>
                  <a:lnTo>
                    <a:pt x="25" y="1072"/>
                  </a:lnTo>
                  <a:lnTo>
                    <a:pt x="0" y="901"/>
                  </a:lnTo>
                  <a:lnTo>
                    <a:pt x="0" y="901"/>
                  </a:lnTo>
                  <a:lnTo>
                    <a:pt x="25" y="707"/>
                  </a:lnTo>
                  <a:lnTo>
                    <a:pt x="74" y="536"/>
                  </a:lnTo>
                  <a:lnTo>
                    <a:pt x="147" y="390"/>
                  </a:lnTo>
                  <a:lnTo>
                    <a:pt x="268" y="244"/>
                  </a:lnTo>
                  <a:lnTo>
                    <a:pt x="390" y="146"/>
                  </a:lnTo>
                  <a:lnTo>
                    <a:pt x="561" y="49"/>
                  </a:lnTo>
                  <a:lnTo>
                    <a:pt x="731" y="0"/>
                  </a:lnTo>
                  <a:lnTo>
                    <a:pt x="902" y="0"/>
                  </a:lnTo>
                  <a:lnTo>
                    <a:pt x="902" y="0"/>
                  </a:lnTo>
                  <a:lnTo>
                    <a:pt x="1072" y="0"/>
                  </a:lnTo>
                  <a:lnTo>
                    <a:pt x="1243" y="49"/>
                  </a:lnTo>
                  <a:lnTo>
                    <a:pt x="1413" y="146"/>
                  </a:lnTo>
                  <a:lnTo>
                    <a:pt x="1535" y="244"/>
                  </a:lnTo>
                  <a:lnTo>
                    <a:pt x="1657" y="390"/>
                  </a:lnTo>
                  <a:lnTo>
                    <a:pt x="1730" y="536"/>
                  </a:lnTo>
                  <a:lnTo>
                    <a:pt x="1778" y="707"/>
                  </a:lnTo>
                  <a:lnTo>
                    <a:pt x="1803" y="901"/>
                  </a:lnTo>
                  <a:lnTo>
                    <a:pt x="1803" y="901"/>
                  </a:lnTo>
                  <a:lnTo>
                    <a:pt x="1778" y="1072"/>
                  </a:lnTo>
                  <a:lnTo>
                    <a:pt x="1730" y="1242"/>
                  </a:lnTo>
                  <a:lnTo>
                    <a:pt x="1657" y="1388"/>
                  </a:lnTo>
                  <a:lnTo>
                    <a:pt x="1535" y="1535"/>
                  </a:lnTo>
                  <a:lnTo>
                    <a:pt x="1413" y="1632"/>
                  </a:lnTo>
                  <a:lnTo>
                    <a:pt x="1243" y="1729"/>
                  </a:lnTo>
                  <a:lnTo>
                    <a:pt x="1072" y="1778"/>
                  </a:lnTo>
                  <a:lnTo>
                    <a:pt x="902" y="1803"/>
                  </a:lnTo>
                  <a:lnTo>
                    <a:pt x="902" y="1803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72;p50">
              <a:extLst>
                <a:ext uri="{FF2B5EF4-FFF2-40B4-BE49-F238E27FC236}">
                  <a16:creationId xmlns:a16="http://schemas.microsoft.com/office/drawing/2014/main" id="{6F18540A-7B26-F27F-BAF8-B283DD2AC1A2}"/>
                </a:ext>
              </a:extLst>
            </p:cNvPr>
            <p:cNvSpPr/>
            <p:nvPr/>
          </p:nvSpPr>
          <p:spPr>
            <a:xfrm>
              <a:off x="5973900" y="667375"/>
              <a:ext cx="401900" cy="31675"/>
            </a:xfrm>
            <a:custGeom>
              <a:avLst/>
              <a:gdLst/>
              <a:ahLst/>
              <a:cxnLst/>
              <a:rect l="l" t="t" r="r" b="b"/>
              <a:pathLst>
                <a:path w="16076" h="1267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58"/>
                  </a:lnTo>
                  <a:lnTo>
                    <a:pt x="74" y="804"/>
                  </a:lnTo>
                  <a:lnTo>
                    <a:pt x="147" y="926"/>
                  </a:lnTo>
                  <a:lnTo>
                    <a:pt x="220" y="1048"/>
                  </a:lnTo>
                  <a:lnTo>
                    <a:pt x="342" y="1145"/>
                  </a:lnTo>
                  <a:lnTo>
                    <a:pt x="488" y="1218"/>
                  </a:lnTo>
                  <a:lnTo>
                    <a:pt x="634" y="1267"/>
                  </a:lnTo>
                  <a:lnTo>
                    <a:pt x="780" y="1267"/>
                  </a:lnTo>
                  <a:lnTo>
                    <a:pt x="15296" y="1267"/>
                  </a:lnTo>
                  <a:lnTo>
                    <a:pt x="15296" y="1267"/>
                  </a:lnTo>
                  <a:lnTo>
                    <a:pt x="15442" y="1267"/>
                  </a:lnTo>
                  <a:lnTo>
                    <a:pt x="15588" y="1218"/>
                  </a:lnTo>
                  <a:lnTo>
                    <a:pt x="15734" y="1145"/>
                  </a:lnTo>
                  <a:lnTo>
                    <a:pt x="15856" y="1048"/>
                  </a:lnTo>
                  <a:lnTo>
                    <a:pt x="15929" y="926"/>
                  </a:lnTo>
                  <a:lnTo>
                    <a:pt x="16002" y="804"/>
                  </a:lnTo>
                  <a:lnTo>
                    <a:pt x="16051" y="658"/>
                  </a:lnTo>
                  <a:lnTo>
                    <a:pt x="16075" y="487"/>
                  </a:lnTo>
                  <a:lnTo>
                    <a:pt x="16075" y="0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73;p50">
              <a:extLst>
                <a:ext uri="{FF2B5EF4-FFF2-40B4-BE49-F238E27FC236}">
                  <a16:creationId xmlns:a16="http://schemas.microsoft.com/office/drawing/2014/main" id="{75580407-202A-7703-FB70-78F04EF3A9DB}"/>
                </a:ext>
              </a:extLst>
            </p:cNvPr>
            <p:cNvSpPr/>
            <p:nvPr/>
          </p:nvSpPr>
          <p:spPr>
            <a:xfrm>
              <a:off x="6302700" y="318475"/>
              <a:ext cx="28650" cy="63350"/>
            </a:xfrm>
            <a:custGeom>
              <a:avLst/>
              <a:gdLst/>
              <a:ahLst/>
              <a:cxnLst/>
              <a:rect l="l" t="t" r="r" b="b"/>
              <a:pathLst>
                <a:path w="1146" h="2534" fill="none" extrusionOk="0">
                  <a:moveTo>
                    <a:pt x="634" y="2534"/>
                  </a:moveTo>
                  <a:lnTo>
                    <a:pt x="488" y="2534"/>
                  </a:lnTo>
                  <a:lnTo>
                    <a:pt x="488" y="2534"/>
                  </a:lnTo>
                  <a:lnTo>
                    <a:pt x="390" y="2534"/>
                  </a:lnTo>
                  <a:lnTo>
                    <a:pt x="293" y="2485"/>
                  </a:lnTo>
                  <a:lnTo>
                    <a:pt x="220" y="2461"/>
                  </a:lnTo>
                  <a:lnTo>
                    <a:pt x="147" y="2388"/>
                  </a:lnTo>
                  <a:lnTo>
                    <a:pt x="74" y="2315"/>
                  </a:lnTo>
                  <a:lnTo>
                    <a:pt x="49" y="2242"/>
                  </a:lnTo>
                  <a:lnTo>
                    <a:pt x="1" y="2144"/>
                  </a:lnTo>
                  <a:lnTo>
                    <a:pt x="1" y="2047"/>
                  </a:lnTo>
                  <a:lnTo>
                    <a:pt x="1" y="488"/>
                  </a:lnTo>
                  <a:lnTo>
                    <a:pt x="1" y="488"/>
                  </a:lnTo>
                  <a:lnTo>
                    <a:pt x="1" y="391"/>
                  </a:lnTo>
                  <a:lnTo>
                    <a:pt x="49" y="293"/>
                  </a:lnTo>
                  <a:lnTo>
                    <a:pt x="74" y="220"/>
                  </a:lnTo>
                  <a:lnTo>
                    <a:pt x="147" y="147"/>
                  </a:lnTo>
                  <a:lnTo>
                    <a:pt x="220" y="74"/>
                  </a:lnTo>
                  <a:lnTo>
                    <a:pt x="293" y="50"/>
                  </a:lnTo>
                  <a:lnTo>
                    <a:pt x="390" y="1"/>
                  </a:lnTo>
                  <a:lnTo>
                    <a:pt x="488" y="1"/>
                  </a:lnTo>
                  <a:lnTo>
                    <a:pt x="683" y="1"/>
                  </a:lnTo>
                  <a:lnTo>
                    <a:pt x="683" y="1"/>
                  </a:lnTo>
                  <a:lnTo>
                    <a:pt x="780" y="1"/>
                  </a:lnTo>
                  <a:lnTo>
                    <a:pt x="877" y="50"/>
                  </a:lnTo>
                  <a:lnTo>
                    <a:pt x="950" y="74"/>
                  </a:lnTo>
                  <a:lnTo>
                    <a:pt x="1024" y="147"/>
                  </a:lnTo>
                  <a:lnTo>
                    <a:pt x="1072" y="220"/>
                  </a:lnTo>
                  <a:lnTo>
                    <a:pt x="1121" y="293"/>
                  </a:lnTo>
                  <a:lnTo>
                    <a:pt x="1145" y="391"/>
                  </a:lnTo>
                  <a:lnTo>
                    <a:pt x="1145" y="488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74;p50">
              <a:extLst>
                <a:ext uri="{FF2B5EF4-FFF2-40B4-BE49-F238E27FC236}">
                  <a16:creationId xmlns:a16="http://schemas.microsoft.com/office/drawing/2014/main" id="{DAF3DB18-03FA-E74F-A36B-A8BE5E45C401}"/>
                </a:ext>
              </a:extLst>
            </p:cNvPr>
            <p:cNvSpPr/>
            <p:nvPr/>
          </p:nvSpPr>
          <p:spPr>
            <a:xfrm>
              <a:off x="6046975" y="318475"/>
              <a:ext cx="28650" cy="63350"/>
            </a:xfrm>
            <a:custGeom>
              <a:avLst/>
              <a:gdLst/>
              <a:ahLst/>
              <a:cxnLst/>
              <a:rect l="l" t="t" r="r" b="b"/>
              <a:pathLst>
                <a:path w="1146" h="2534" fill="none" extrusionOk="0">
                  <a:moveTo>
                    <a:pt x="634" y="2534"/>
                  </a:moveTo>
                  <a:lnTo>
                    <a:pt x="488" y="2534"/>
                  </a:lnTo>
                  <a:lnTo>
                    <a:pt x="488" y="2534"/>
                  </a:lnTo>
                  <a:lnTo>
                    <a:pt x="390" y="2534"/>
                  </a:lnTo>
                  <a:lnTo>
                    <a:pt x="293" y="2485"/>
                  </a:lnTo>
                  <a:lnTo>
                    <a:pt x="220" y="2461"/>
                  </a:lnTo>
                  <a:lnTo>
                    <a:pt x="147" y="2388"/>
                  </a:lnTo>
                  <a:lnTo>
                    <a:pt x="74" y="2315"/>
                  </a:lnTo>
                  <a:lnTo>
                    <a:pt x="49" y="2242"/>
                  </a:lnTo>
                  <a:lnTo>
                    <a:pt x="1" y="2144"/>
                  </a:lnTo>
                  <a:lnTo>
                    <a:pt x="1" y="2047"/>
                  </a:lnTo>
                  <a:lnTo>
                    <a:pt x="1" y="488"/>
                  </a:lnTo>
                  <a:lnTo>
                    <a:pt x="1" y="488"/>
                  </a:lnTo>
                  <a:lnTo>
                    <a:pt x="1" y="391"/>
                  </a:lnTo>
                  <a:lnTo>
                    <a:pt x="49" y="293"/>
                  </a:lnTo>
                  <a:lnTo>
                    <a:pt x="74" y="220"/>
                  </a:lnTo>
                  <a:lnTo>
                    <a:pt x="147" y="147"/>
                  </a:lnTo>
                  <a:lnTo>
                    <a:pt x="220" y="74"/>
                  </a:lnTo>
                  <a:lnTo>
                    <a:pt x="293" y="50"/>
                  </a:lnTo>
                  <a:lnTo>
                    <a:pt x="390" y="1"/>
                  </a:lnTo>
                  <a:lnTo>
                    <a:pt x="488" y="1"/>
                  </a:lnTo>
                  <a:lnTo>
                    <a:pt x="682" y="1"/>
                  </a:lnTo>
                  <a:lnTo>
                    <a:pt x="682" y="1"/>
                  </a:lnTo>
                  <a:lnTo>
                    <a:pt x="780" y="1"/>
                  </a:lnTo>
                  <a:lnTo>
                    <a:pt x="877" y="50"/>
                  </a:lnTo>
                  <a:lnTo>
                    <a:pt x="950" y="74"/>
                  </a:lnTo>
                  <a:lnTo>
                    <a:pt x="1023" y="147"/>
                  </a:lnTo>
                  <a:lnTo>
                    <a:pt x="1072" y="220"/>
                  </a:lnTo>
                  <a:lnTo>
                    <a:pt x="1121" y="293"/>
                  </a:lnTo>
                  <a:lnTo>
                    <a:pt x="1145" y="391"/>
                  </a:lnTo>
                  <a:lnTo>
                    <a:pt x="1145" y="488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75;p50">
              <a:extLst>
                <a:ext uri="{FF2B5EF4-FFF2-40B4-BE49-F238E27FC236}">
                  <a16:creationId xmlns:a16="http://schemas.microsoft.com/office/drawing/2014/main" id="{774C3437-2C93-EACF-6E5C-1CD752FE609C}"/>
                </a:ext>
              </a:extLst>
            </p:cNvPr>
            <p:cNvSpPr/>
            <p:nvPr/>
          </p:nvSpPr>
          <p:spPr>
            <a:xfrm>
              <a:off x="5973900" y="407375"/>
              <a:ext cx="401900" cy="272200"/>
            </a:xfrm>
            <a:custGeom>
              <a:avLst/>
              <a:gdLst/>
              <a:ahLst/>
              <a:cxnLst/>
              <a:rect l="l" t="t" r="r" b="b"/>
              <a:pathLst>
                <a:path w="16076" h="10888" fill="none" extrusionOk="0">
                  <a:moveTo>
                    <a:pt x="1" y="1"/>
                  </a:moveTo>
                  <a:lnTo>
                    <a:pt x="1" y="10303"/>
                  </a:lnTo>
                  <a:lnTo>
                    <a:pt x="1" y="10303"/>
                  </a:lnTo>
                  <a:lnTo>
                    <a:pt x="25" y="10400"/>
                  </a:lnTo>
                  <a:lnTo>
                    <a:pt x="74" y="10498"/>
                  </a:lnTo>
                  <a:lnTo>
                    <a:pt x="147" y="10595"/>
                  </a:lnTo>
                  <a:lnTo>
                    <a:pt x="220" y="10693"/>
                  </a:lnTo>
                  <a:lnTo>
                    <a:pt x="342" y="10766"/>
                  </a:lnTo>
                  <a:lnTo>
                    <a:pt x="488" y="10839"/>
                  </a:lnTo>
                  <a:lnTo>
                    <a:pt x="634" y="10887"/>
                  </a:lnTo>
                  <a:lnTo>
                    <a:pt x="780" y="10887"/>
                  </a:lnTo>
                  <a:lnTo>
                    <a:pt x="15296" y="10887"/>
                  </a:lnTo>
                  <a:lnTo>
                    <a:pt x="15296" y="10887"/>
                  </a:lnTo>
                  <a:lnTo>
                    <a:pt x="15442" y="10887"/>
                  </a:lnTo>
                  <a:lnTo>
                    <a:pt x="15588" y="10839"/>
                  </a:lnTo>
                  <a:lnTo>
                    <a:pt x="15734" y="10766"/>
                  </a:lnTo>
                  <a:lnTo>
                    <a:pt x="15856" y="10668"/>
                  </a:lnTo>
                  <a:lnTo>
                    <a:pt x="15929" y="10546"/>
                  </a:lnTo>
                  <a:lnTo>
                    <a:pt x="16002" y="10425"/>
                  </a:lnTo>
                  <a:lnTo>
                    <a:pt x="16051" y="10278"/>
                  </a:lnTo>
                  <a:lnTo>
                    <a:pt x="16075" y="10108"/>
                  </a:lnTo>
                  <a:lnTo>
                    <a:pt x="16075" y="1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76;p50">
              <a:extLst>
                <a:ext uri="{FF2B5EF4-FFF2-40B4-BE49-F238E27FC236}">
                  <a16:creationId xmlns:a16="http://schemas.microsoft.com/office/drawing/2014/main" id="{351FED10-F870-DA28-5C3D-30089D49E363}"/>
                </a:ext>
              </a:extLst>
            </p:cNvPr>
            <p:cNvSpPr/>
            <p:nvPr/>
          </p:nvSpPr>
          <p:spPr>
            <a:xfrm>
              <a:off x="6024450" y="456100"/>
              <a:ext cx="300800" cy="175375"/>
            </a:xfrm>
            <a:custGeom>
              <a:avLst/>
              <a:gdLst/>
              <a:ahLst/>
              <a:cxnLst/>
              <a:rect l="l" t="t" r="r" b="b"/>
              <a:pathLst>
                <a:path w="12032" h="7015" fill="none" extrusionOk="0">
                  <a:moveTo>
                    <a:pt x="0" y="0"/>
                  </a:moveTo>
                  <a:lnTo>
                    <a:pt x="12032" y="0"/>
                  </a:lnTo>
                  <a:lnTo>
                    <a:pt x="12032" y="7014"/>
                  </a:lnTo>
                  <a:lnTo>
                    <a:pt x="0" y="701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77;p50">
              <a:extLst>
                <a:ext uri="{FF2B5EF4-FFF2-40B4-BE49-F238E27FC236}">
                  <a16:creationId xmlns:a16="http://schemas.microsoft.com/office/drawing/2014/main" id="{2C5B256E-3874-940F-4A36-805DE185CAF7}"/>
                </a:ext>
              </a:extLst>
            </p:cNvPr>
            <p:cNvSpPr/>
            <p:nvPr/>
          </p:nvSpPr>
          <p:spPr>
            <a:xfrm>
              <a:off x="6024450" y="573000"/>
              <a:ext cx="300800" cy="25"/>
            </a:xfrm>
            <a:custGeom>
              <a:avLst/>
              <a:gdLst/>
              <a:ahLst/>
              <a:cxnLst/>
              <a:rect l="l" t="t" r="r" b="b"/>
              <a:pathLst>
                <a:path w="12032" h="1" fill="none" extrusionOk="0">
                  <a:moveTo>
                    <a:pt x="0" y="0"/>
                  </a:moveTo>
                  <a:lnTo>
                    <a:pt x="12032" y="0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78;p50">
              <a:extLst>
                <a:ext uri="{FF2B5EF4-FFF2-40B4-BE49-F238E27FC236}">
                  <a16:creationId xmlns:a16="http://schemas.microsoft.com/office/drawing/2014/main" id="{B79263C4-BDC3-550E-CC97-83BFD2C11030}"/>
                </a:ext>
              </a:extLst>
            </p:cNvPr>
            <p:cNvSpPr/>
            <p:nvPr/>
          </p:nvSpPr>
          <p:spPr>
            <a:xfrm>
              <a:off x="6024450" y="514550"/>
              <a:ext cx="300800" cy="25"/>
            </a:xfrm>
            <a:custGeom>
              <a:avLst/>
              <a:gdLst/>
              <a:ahLst/>
              <a:cxnLst/>
              <a:rect l="l" t="t" r="r" b="b"/>
              <a:pathLst>
                <a:path w="12032" h="1" fill="none" extrusionOk="0">
                  <a:moveTo>
                    <a:pt x="0" y="0"/>
                  </a:moveTo>
                  <a:lnTo>
                    <a:pt x="12032" y="0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79;p50">
              <a:extLst>
                <a:ext uri="{FF2B5EF4-FFF2-40B4-BE49-F238E27FC236}">
                  <a16:creationId xmlns:a16="http://schemas.microsoft.com/office/drawing/2014/main" id="{F8E141BE-18B7-F87D-9887-1A2E7152C6A7}"/>
                </a:ext>
              </a:extLst>
            </p:cNvPr>
            <p:cNvSpPr/>
            <p:nvPr/>
          </p:nvSpPr>
          <p:spPr>
            <a:xfrm>
              <a:off x="6264950" y="456100"/>
              <a:ext cx="25" cy="175375"/>
            </a:xfrm>
            <a:custGeom>
              <a:avLst/>
              <a:gdLst/>
              <a:ahLst/>
              <a:cxnLst/>
              <a:rect l="l" t="t" r="r" b="b"/>
              <a:pathLst>
                <a:path w="1" h="7015" fill="none" extrusionOk="0">
                  <a:moveTo>
                    <a:pt x="1" y="0"/>
                  </a:moveTo>
                  <a:lnTo>
                    <a:pt x="1" y="7014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80;p50">
              <a:extLst>
                <a:ext uri="{FF2B5EF4-FFF2-40B4-BE49-F238E27FC236}">
                  <a16:creationId xmlns:a16="http://schemas.microsoft.com/office/drawing/2014/main" id="{FA5BD3BD-B559-09AF-6F1F-64AECC1653FE}"/>
                </a:ext>
              </a:extLst>
            </p:cNvPr>
            <p:cNvSpPr/>
            <p:nvPr/>
          </p:nvSpPr>
          <p:spPr>
            <a:xfrm>
              <a:off x="6204675" y="456100"/>
              <a:ext cx="25" cy="175375"/>
            </a:xfrm>
            <a:custGeom>
              <a:avLst/>
              <a:gdLst/>
              <a:ahLst/>
              <a:cxnLst/>
              <a:rect l="l" t="t" r="r" b="b"/>
              <a:pathLst>
                <a:path w="1" h="7015" fill="none" extrusionOk="0">
                  <a:moveTo>
                    <a:pt x="0" y="0"/>
                  </a:moveTo>
                  <a:lnTo>
                    <a:pt x="0" y="7014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81;p50">
              <a:extLst>
                <a:ext uri="{FF2B5EF4-FFF2-40B4-BE49-F238E27FC236}">
                  <a16:creationId xmlns:a16="http://schemas.microsoft.com/office/drawing/2014/main" id="{621A3FFD-93C8-B556-25FC-1334DDA30501}"/>
                </a:ext>
              </a:extLst>
            </p:cNvPr>
            <p:cNvSpPr/>
            <p:nvPr/>
          </p:nvSpPr>
          <p:spPr>
            <a:xfrm>
              <a:off x="6145000" y="456100"/>
              <a:ext cx="25" cy="175375"/>
            </a:xfrm>
            <a:custGeom>
              <a:avLst/>
              <a:gdLst/>
              <a:ahLst/>
              <a:cxnLst/>
              <a:rect l="l" t="t" r="r" b="b"/>
              <a:pathLst>
                <a:path w="1" h="7015" fill="none" extrusionOk="0">
                  <a:moveTo>
                    <a:pt x="1" y="0"/>
                  </a:moveTo>
                  <a:lnTo>
                    <a:pt x="1" y="7014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82;p50">
              <a:extLst>
                <a:ext uri="{FF2B5EF4-FFF2-40B4-BE49-F238E27FC236}">
                  <a16:creationId xmlns:a16="http://schemas.microsoft.com/office/drawing/2014/main" id="{75529B0B-1B4C-683C-F24E-80EC2D2203A0}"/>
                </a:ext>
              </a:extLst>
            </p:cNvPr>
            <p:cNvSpPr/>
            <p:nvPr/>
          </p:nvSpPr>
          <p:spPr>
            <a:xfrm>
              <a:off x="6084725" y="456100"/>
              <a:ext cx="25" cy="175375"/>
            </a:xfrm>
            <a:custGeom>
              <a:avLst/>
              <a:gdLst/>
              <a:ahLst/>
              <a:cxnLst/>
              <a:rect l="l" t="t" r="r" b="b"/>
              <a:pathLst>
                <a:path w="1" h="7015" fill="none" extrusionOk="0">
                  <a:moveTo>
                    <a:pt x="1" y="0"/>
                  </a:moveTo>
                  <a:lnTo>
                    <a:pt x="1" y="7014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44096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>
            <a:spLocks noGrp="1"/>
          </p:cNvSpPr>
          <p:nvPr>
            <p:ph type="title"/>
          </p:nvPr>
        </p:nvSpPr>
        <p:spPr>
          <a:xfrm>
            <a:off x="209805" y="503890"/>
            <a:ext cx="5343900" cy="718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Тема </a:t>
            </a:r>
            <a:br>
              <a:rPr lang="ru-RU" sz="2400" dirty="0"/>
            </a:br>
            <a:r>
              <a:rPr lang="ru-RU" sz="2400" dirty="0"/>
              <a:t>Программы развития инновационных процессов</a:t>
            </a:r>
            <a:endParaRPr sz="2400" dirty="0"/>
          </a:p>
        </p:txBody>
      </p:sp>
      <p:sp>
        <p:nvSpPr>
          <p:cNvPr id="116" name="Google Shape;116;p20"/>
          <p:cNvSpPr txBox="1">
            <a:spLocks noGrp="1"/>
          </p:cNvSpPr>
          <p:nvPr>
            <p:ph type="body" idx="1"/>
          </p:nvPr>
        </p:nvSpPr>
        <p:spPr>
          <a:xfrm>
            <a:off x="210344" y="1774326"/>
            <a:ext cx="4834880" cy="3123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76200" indent="0" algn="ctr">
              <a:buNone/>
            </a:pPr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ews Cycle" panose="020B0604020202020204" charset="2"/>
                <a:ea typeface="Times New Roman" panose="02020603050405020304" pitchFamily="18" charset="0"/>
                <a:cs typeface="News Cycle" panose="020B0604020202020204" charset="2"/>
              </a:rPr>
              <a:t>«</a:t>
            </a:r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ews Cycle" panose="020B0604020202020204" charset="2"/>
                <a:ea typeface="Times New Roman" panose="02020603050405020304" pitchFamily="18" charset="0"/>
                <a:cs typeface="News Cycle" panose="020B0604020202020204" charset="2"/>
              </a:rPr>
              <a:t>Модульный подход в обучении</a:t>
            </a:r>
            <a:endParaRPr lang="ru-RU" sz="14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News Cycle" panose="020B0604020202020204" charset="2"/>
              <a:ea typeface="Times New Roman" panose="02020603050405020304" pitchFamily="18" charset="0"/>
              <a:cs typeface="News Cycle" panose="020B0604020202020204" charset="2"/>
            </a:endParaRPr>
          </a:p>
          <a:p>
            <a:pPr marL="76200" indent="0" algn="ctr">
              <a:buNone/>
            </a:pPr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ews Cycle" panose="020B0604020202020204" charset="2"/>
                <a:ea typeface="Times New Roman" panose="02020603050405020304" pitchFamily="18" charset="0"/>
                <a:cs typeface="News Cycle" panose="020B0604020202020204" charset="2"/>
              </a:rPr>
              <a:t>как условие развития ключевых компетенций (коммуникация, кооперация, критическое и креативное мышление) учащихся </a:t>
            </a:r>
            <a:endParaRPr lang="ru-RU" sz="14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News Cycle" panose="020B0604020202020204" charset="2"/>
              <a:ea typeface="Times New Roman" panose="02020603050405020304" pitchFamily="18" charset="0"/>
              <a:cs typeface="News Cycle" panose="020B0604020202020204" charset="2"/>
            </a:endParaRPr>
          </a:p>
          <a:p>
            <a:pPr marL="76200" indent="0" algn="ctr">
              <a:buNone/>
            </a:pPr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ews Cycle" panose="020B0604020202020204" charset="2"/>
                <a:ea typeface="Times New Roman" panose="02020603050405020304" pitchFamily="18" charset="0"/>
                <a:cs typeface="News Cycle" panose="020B0604020202020204" charset="2"/>
              </a:rPr>
              <a:t>МБУ ДО ЦДТ № 5</a:t>
            </a:r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ews Cycle" panose="020B0604020202020204" charset="2"/>
                <a:ea typeface="Times New Roman" panose="02020603050405020304" pitchFamily="18" charset="0"/>
                <a:cs typeface="News Cycle" panose="020B0604020202020204" charset="2"/>
              </a:rPr>
              <a:t>»</a:t>
            </a:r>
          </a:p>
          <a:p>
            <a:pPr marL="76200" lvl="0" indent="0" algn="l" rtl="0">
              <a:spcBef>
                <a:spcPts val="600"/>
              </a:spcBef>
              <a:spcAft>
                <a:spcPts val="0"/>
              </a:spcAft>
              <a:buSzPts val="2400"/>
              <a:buNone/>
            </a:pPr>
            <a:endParaRPr lang="en" dirty="0"/>
          </a:p>
        </p:txBody>
      </p:sp>
      <p:sp>
        <p:nvSpPr>
          <p:cNvPr id="117" name="Google Shape;117;p2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ws Cycle"/>
                <a:cs typeface="News Cycle"/>
                <a:sym typeface="News Cycl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ws Cycle"/>
              <a:cs typeface="News Cycle"/>
              <a:sym typeface="News Cycle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2F536F-FF15-21D4-3F79-255A3C8239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296" y="74363"/>
            <a:ext cx="1783712" cy="1670461"/>
          </a:xfrm>
          <a:prstGeom prst="rect">
            <a:avLst/>
          </a:prstGeom>
        </p:spPr>
      </p:pic>
      <p:grpSp>
        <p:nvGrpSpPr>
          <p:cNvPr id="6" name="Google Shape;699;p50">
            <a:extLst>
              <a:ext uri="{FF2B5EF4-FFF2-40B4-BE49-F238E27FC236}">
                <a16:creationId xmlns:a16="http://schemas.microsoft.com/office/drawing/2014/main" id="{7C35801F-40C9-9A84-9B52-F495F1D04B2E}"/>
              </a:ext>
            </a:extLst>
          </p:cNvPr>
          <p:cNvGrpSpPr/>
          <p:nvPr/>
        </p:nvGrpSpPr>
        <p:grpSpPr>
          <a:xfrm>
            <a:off x="2698526" y="1378387"/>
            <a:ext cx="366458" cy="366437"/>
            <a:chOff x="1923675" y="1633650"/>
            <a:chExt cx="436000" cy="435975"/>
          </a:xfrm>
        </p:grpSpPr>
        <p:sp>
          <p:nvSpPr>
            <p:cNvPr id="7" name="Google Shape;700;p50">
              <a:extLst>
                <a:ext uri="{FF2B5EF4-FFF2-40B4-BE49-F238E27FC236}">
                  <a16:creationId xmlns:a16="http://schemas.microsoft.com/office/drawing/2014/main" id="{C7CFBAD2-4381-2DF7-7489-83B30A70A35C}"/>
                </a:ext>
              </a:extLst>
            </p:cNvPr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701;p50">
              <a:extLst>
                <a:ext uri="{FF2B5EF4-FFF2-40B4-BE49-F238E27FC236}">
                  <a16:creationId xmlns:a16="http://schemas.microsoft.com/office/drawing/2014/main" id="{7234DD72-8C3A-56CB-612E-B9BEFB2F2A82}"/>
                </a:ext>
              </a:extLst>
            </p:cNvPr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702;p50">
              <a:extLst>
                <a:ext uri="{FF2B5EF4-FFF2-40B4-BE49-F238E27FC236}">
                  <a16:creationId xmlns:a16="http://schemas.microsoft.com/office/drawing/2014/main" id="{8DD0C7ED-7FC5-618F-0BF3-52C03A027679}"/>
                </a:ext>
              </a:extLst>
            </p:cNvPr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03;p50">
              <a:extLst>
                <a:ext uri="{FF2B5EF4-FFF2-40B4-BE49-F238E27FC236}">
                  <a16:creationId xmlns:a16="http://schemas.microsoft.com/office/drawing/2014/main" id="{711ADB31-263D-53EB-2E4C-FEA4CBFECD84}"/>
                </a:ext>
              </a:extLst>
            </p:cNvPr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04;p50">
              <a:extLst>
                <a:ext uri="{FF2B5EF4-FFF2-40B4-BE49-F238E27FC236}">
                  <a16:creationId xmlns:a16="http://schemas.microsoft.com/office/drawing/2014/main" id="{9FC001BB-55F3-4EC2-A2C5-1C4B6D2D6702}"/>
                </a:ext>
              </a:extLst>
            </p:cNvPr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05;p50">
              <a:extLst>
                <a:ext uri="{FF2B5EF4-FFF2-40B4-BE49-F238E27FC236}">
                  <a16:creationId xmlns:a16="http://schemas.microsoft.com/office/drawing/2014/main" id="{415C1B00-E900-CA5C-8AFF-C63CE7BF5AD0}"/>
                </a:ext>
              </a:extLst>
            </p:cNvPr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0413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  <p:sp>
        <p:nvSpPr>
          <p:cNvPr id="18" name="Google Shape;142;p22">
            <a:extLst>
              <a:ext uri="{FF2B5EF4-FFF2-40B4-BE49-F238E27FC236}">
                <a16:creationId xmlns:a16="http://schemas.microsoft.com/office/drawing/2014/main" id="{ECB67093-9005-7CAA-3C93-41DAE22F2EF7}"/>
              </a:ext>
            </a:extLst>
          </p:cNvPr>
          <p:cNvSpPr txBox="1">
            <a:spLocks/>
          </p:cNvSpPr>
          <p:nvPr/>
        </p:nvSpPr>
        <p:spPr>
          <a:xfrm>
            <a:off x="223572" y="354913"/>
            <a:ext cx="5982255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9pPr>
          </a:lstStyle>
          <a:p>
            <a:pPr algn="ctr"/>
            <a:r>
              <a:rPr lang="ru-RU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Актуальность темы</a:t>
            </a:r>
            <a:br>
              <a:rPr lang="ru-RU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ru-RU" sz="2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Программы развития инновационных процессов обусловлена: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3BB678-DDAF-14B8-25E0-23A406B30247}"/>
              </a:ext>
            </a:extLst>
          </p:cNvPr>
          <p:cNvSpPr txBox="1"/>
          <p:nvPr/>
        </p:nvSpPr>
        <p:spPr>
          <a:xfrm>
            <a:off x="114716" y="1106606"/>
            <a:ext cx="4673308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lvl="0" indent="-171450" algn="just">
              <a:buClrTx/>
              <a:buFont typeface="Wingdings" panose="05000000000000000000" pitchFamily="2" charset="2"/>
              <a:buChar char="q"/>
            </a:pPr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ews Cycle" panose="020B0604020202020204" charset="2"/>
                <a:ea typeface="Calibri" panose="020F0502020204030204" pitchFamily="34" charset="0"/>
                <a:cs typeface="News Cycle" panose="020B0604020202020204" charset="2"/>
              </a:rPr>
              <a:t>целями развития отечественного дополнительного образования, направленными на создание условий для самореализации и развития талантов детей, а также воспитание высоконравственной, гармонично развитой и социально ответственной личности</a:t>
            </a:r>
          </a:p>
          <a:p>
            <a:pPr lvl="0" algn="just"/>
            <a:endParaRPr lang="ru-RU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News Cycle" panose="020B0604020202020204" charset="2"/>
              <a:ea typeface="Calibri" panose="020F0502020204030204" pitchFamily="34" charset="0"/>
              <a:cs typeface="News Cycle" panose="020B0604020202020204" charset="2"/>
            </a:endParaRPr>
          </a:p>
          <a:p>
            <a:pPr marL="171450" lvl="0" indent="-171450" algn="just"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ews Cycle" panose="020B0604020202020204" charset="2"/>
                <a:ea typeface="Calibri" panose="020F0502020204030204" pitchFamily="34" charset="0"/>
                <a:cs typeface="News Cycle" panose="020B0604020202020204" charset="2"/>
              </a:rPr>
              <a:t>наличием </a:t>
            </a:r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ews Cycle" panose="020B0604020202020204" charset="2"/>
                <a:ea typeface="Times New Roman" panose="02020603050405020304" pitchFamily="18" charset="0"/>
                <a:cs typeface="News Cycle" panose="020B0604020202020204" charset="2"/>
              </a:rPr>
              <a:t>новой модели качества образования</a:t>
            </a:r>
          </a:p>
          <a:p>
            <a:pPr lvl="0" algn="just"/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ews Cycle" panose="020B0604020202020204" charset="2"/>
                <a:ea typeface="Times New Roman" panose="02020603050405020304" pitchFamily="18" charset="0"/>
                <a:cs typeface="News Cycle" panose="020B0604020202020204" charset="2"/>
              </a:rPr>
              <a:t> </a:t>
            </a:r>
          </a:p>
          <a:p>
            <a:pPr marL="171450" lvl="0" indent="-171450" algn="just"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ews Cycle" panose="020B0604020202020204" charset="2"/>
                <a:ea typeface="Calibri" panose="020F0502020204030204" pitchFamily="34" charset="0"/>
                <a:cs typeface="News Cycle" panose="020B0604020202020204" charset="2"/>
              </a:rPr>
              <a:t>объективной потребностью образовательного учреждения в повышении вариативности и результативности дополнительных общеобразовательных общеразвивающих программ</a:t>
            </a:r>
          </a:p>
          <a:p>
            <a:pPr lvl="0" algn="just"/>
            <a:endParaRPr lang="ru-RU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News Cycle" panose="020B0604020202020204" charset="2"/>
              <a:ea typeface="Calibri" panose="020F0502020204030204" pitchFamily="34" charset="0"/>
              <a:cs typeface="News Cycle" panose="020B0604020202020204" charset="2"/>
            </a:endParaRPr>
          </a:p>
          <a:p>
            <a:pPr marL="171450" lvl="0" indent="-171450" algn="just"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ews Cycle" panose="020B0604020202020204" charset="2"/>
                <a:ea typeface="Calibri" panose="020F0502020204030204" pitchFamily="34" charset="0"/>
                <a:cs typeface="News Cycle" panose="020B0604020202020204" charset="2"/>
              </a:rPr>
              <a:t>результаты исследования являются вкладом в показатели реализации регионального проекта Ульяновской области «Успех каждого ребенка» национального проекта «Образование»</a:t>
            </a:r>
            <a:endParaRPr lang="ru-RU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News Cycle" panose="020B0604020202020204" charset="2"/>
              <a:ea typeface="Times New Roman" panose="02020603050405020304" pitchFamily="18" charset="0"/>
              <a:cs typeface="News Cycle" panose="020B0604020202020204" charset="2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B7EC4C-D93B-5C00-7FD0-7D8983F75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296" y="74363"/>
            <a:ext cx="1783712" cy="1670461"/>
          </a:xfrm>
          <a:prstGeom prst="rect">
            <a:avLst/>
          </a:prstGeom>
        </p:spPr>
      </p:pic>
      <p:grpSp>
        <p:nvGrpSpPr>
          <p:cNvPr id="6" name="Google Shape;793;p50">
            <a:extLst>
              <a:ext uri="{FF2B5EF4-FFF2-40B4-BE49-F238E27FC236}">
                <a16:creationId xmlns:a16="http://schemas.microsoft.com/office/drawing/2014/main" id="{FC62EB99-537C-CEF8-C7E8-DFCF8E364145}"/>
              </a:ext>
            </a:extLst>
          </p:cNvPr>
          <p:cNvGrpSpPr/>
          <p:nvPr/>
        </p:nvGrpSpPr>
        <p:grpSpPr>
          <a:xfrm>
            <a:off x="5148064" y="1203598"/>
            <a:ext cx="342882" cy="350068"/>
            <a:chOff x="3951850" y="2985350"/>
            <a:chExt cx="407950" cy="416500"/>
          </a:xfrm>
        </p:grpSpPr>
        <p:sp>
          <p:nvSpPr>
            <p:cNvPr id="7" name="Google Shape;794;p50">
              <a:extLst>
                <a:ext uri="{FF2B5EF4-FFF2-40B4-BE49-F238E27FC236}">
                  <a16:creationId xmlns:a16="http://schemas.microsoft.com/office/drawing/2014/main" id="{7E59865C-40D1-A691-F10C-5EFF4A34F25A}"/>
                </a:ext>
              </a:extLst>
            </p:cNvPr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795;p50">
              <a:extLst>
                <a:ext uri="{FF2B5EF4-FFF2-40B4-BE49-F238E27FC236}">
                  <a16:creationId xmlns:a16="http://schemas.microsoft.com/office/drawing/2014/main" id="{4FD6AD44-C444-6781-EEE6-7F32DECEF3F2}"/>
                </a:ext>
              </a:extLst>
            </p:cNvPr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796;p50">
              <a:extLst>
                <a:ext uri="{FF2B5EF4-FFF2-40B4-BE49-F238E27FC236}">
                  <a16:creationId xmlns:a16="http://schemas.microsoft.com/office/drawing/2014/main" id="{8C6BD3CC-003E-5499-F259-5DE8D952A723}"/>
                </a:ext>
              </a:extLst>
            </p:cNvPr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97;p50">
              <a:extLst>
                <a:ext uri="{FF2B5EF4-FFF2-40B4-BE49-F238E27FC236}">
                  <a16:creationId xmlns:a16="http://schemas.microsoft.com/office/drawing/2014/main" id="{89E941B3-BF99-ACDE-99FD-1D105536D6C0}"/>
                </a:ext>
              </a:extLst>
            </p:cNvPr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13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ews Cycle"/>
                <a:cs typeface="News Cycle"/>
                <a:sym typeface="News Cycle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3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ews Cycle"/>
              <a:cs typeface="News Cycle"/>
              <a:sym typeface="News Cycle"/>
            </a:endParaRPr>
          </a:p>
        </p:txBody>
      </p:sp>
      <p:sp>
        <p:nvSpPr>
          <p:cNvPr id="18" name="Google Shape;142;p22">
            <a:extLst>
              <a:ext uri="{FF2B5EF4-FFF2-40B4-BE49-F238E27FC236}">
                <a16:creationId xmlns:a16="http://schemas.microsoft.com/office/drawing/2014/main" id="{ECB67093-9005-7CAA-3C93-41DAE22F2EF7}"/>
              </a:ext>
            </a:extLst>
          </p:cNvPr>
          <p:cNvSpPr txBox="1">
            <a:spLocks/>
          </p:cNvSpPr>
          <p:nvPr/>
        </p:nvSpPr>
        <p:spPr>
          <a:xfrm>
            <a:off x="-365965" y="-168150"/>
            <a:ext cx="5982255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News Cycle"/>
              <a:buNone/>
              <a:defRPr sz="3000" b="0" i="0" u="none" strike="noStrike" cap="none">
                <a:solidFill>
                  <a:schemeClr val="accent1"/>
                </a:solidFill>
                <a:latin typeface="News Cycle"/>
                <a:ea typeface="News Cycle"/>
                <a:cs typeface="News Cycle"/>
                <a:sym typeface="News Cycl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FEC23"/>
              </a:buClr>
              <a:buSzPts val="3000"/>
              <a:buFont typeface="News Cycle"/>
              <a:buNone/>
              <a:tabLst/>
              <a:defRPr/>
            </a:pPr>
            <a:r>
              <a:rPr kumimoji="0" lang="ru-RU" sz="2400" i="0" u="none" strike="noStrike" kern="0" normalizeH="0" baseline="0" noProof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News Cycle"/>
                <a:cs typeface="News Cycle"/>
                <a:sym typeface="News Cycle"/>
              </a:rPr>
              <a:t>Гипотеза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3BB678-DDAF-14B8-25E0-23A406B30247}"/>
              </a:ext>
            </a:extLst>
          </p:cNvPr>
          <p:cNvSpPr txBox="1"/>
          <p:nvPr/>
        </p:nvSpPr>
        <p:spPr>
          <a:xfrm>
            <a:off x="251520" y="686646"/>
            <a:ext cx="56886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44958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1600" i="0" u="none" strike="noStrike" kern="0" normalizeH="0" baseline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News Cycle" panose="020B0604020202020204" charset="2"/>
                <a:ea typeface="Calibri" panose="020F0502020204030204" pitchFamily="34" charset="0"/>
                <a:cs typeface="News Cycle" panose="020B0604020202020204" charset="2"/>
                <a:sym typeface="Arial"/>
              </a:rPr>
              <a:t>процесс обучения по дополнительной общеобразовательной общеразвивающей программе будет более вариативным и результативным, если</a:t>
            </a:r>
            <a:endParaRPr kumimoji="0" lang="ru-RU" sz="1600" i="0" u="none" strike="noStrike" kern="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News Cycle" panose="020B0604020202020204" charset="2"/>
              <a:ea typeface="Times New Roman" panose="02020603050405020304" pitchFamily="18" charset="0"/>
              <a:cs typeface="News Cycle" panose="020B0604020202020204" charset="2"/>
              <a:sym typeface="Arial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B7EC4C-D93B-5C00-7FD0-7D8983F75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296" y="74363"/>
            <a:ext cx="1783712" cy="1670461"/>
          </a:xfrm>
          <a:prstGeom prst="rect">
            <a:avLst/>
          </a:prstGeom>
        </p:spPr>
      </p:pic>
      <p:grpSp>
        <p:nvGrpSpPr>
          <p:cNvPr id="6" name="Google Shape;793;p50">
            <a:extLst>
              <a:ext uri="{FF2B5EF4-FFF2-40B4-BE49-F238E27FC236}">
                <a16:creationId xmlns:a16="http://schemas.microsoft.com/office/drawing/2014/main" id="{FC62EB99-537C-CEF8-C7E8-DFCF8E364145}"/>
              </a:ext>
            </a:extLst>
          </p:cNvPr>
          <p:cNvGrpSpPr/>
          <p:nvPr/>
        </p:nvGrpSpPr>
        <p:grpSpPr>
          <a:xfrm>
            <a:off x="2411760" y="1653638"/>
            <a:ext cx="342882" cy="350068"/>
            <a:chOff x="3951850" y="2985350"/>
            <a:chExt cx="407950" cy="416500"/>
          </a:xfrm>
        </p:grpSpPr>
        <p:sp>
          <p:nvSpPr>
            <p:cNvPr id="7" name="Google Shape;794;p50">
              <a:extLst>
                <a:ext uri="{FF2B5EF4-FFF2-40B4-BE49-F238E27FC236}">
                  <a16:creationId xmlns:a16="http://schemas.microsoft.com/office/drawing/2014/main" id="{7E59865C-40D1-A691-F10C-5EFF4A34F25A}"/>
                </a:ext>
              </a:extLst>
            </p:cNvPr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795;p50">
              <a:extLst>
                <a:ext uri="{FF2B5EF4-FFF2-40B4-BE49-F238E27FC236}">
                  <a16:creationId xmlns:a16="http://schemas.microsoft.com/office/drawing/2014/main" id="{4FD6AD44-C444-6781-EEE6-7F32DECEF3F2}"/>
                </a:ext>
              </a:extLst>
            </p:cNvPr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796;p50">
              <a:extLst>
                <a:ext uri="{FF2B5EF4-FFF2-40B4-BE49-F238E27FC236}">
                  <a16:creationId xmlns:a16="http://schemas.microsoft.com/office/drawing/2014/main" id="{8C6BD3CC-003E-5499-F259-5DE8D952A723}"/>
                </a:ext>
              </a:extLst>
            </p:cNvPr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797;p50">
              <a:extLst>
                <a:ext uri="{FF2B5EF4-FFF2-40B4-BE49-F238E27FC236}">
                  <a16:creationId xmlns:a16="http://schemas.microsoft.com/office/drawing/2014/main" id="{89E941B3-BF99-ACDE-99FD-1D105536D6C0}"/>
                </a:ext>
              </a:extLst>
            </p:cNvPr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636CD1D-93E4-A945-0E73-041F70D599C7}"/>
              </a:ext>
            </a:extLst>
          </p:cNvPr>
          <p:cNvSpPr txBox="1"/>
          <p:nvPr/>
        </p:nvSpPr>
        <p:spPr>
          <a:xfrm>
            <a:off x="246122" y="2366920"/>
            <a:ext cx="459536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algn="just"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ews Cycle" panose="020B0604020202020204" charset="2"/>
                <a:ea typeface="Calibri" panose="020F0502020204030204" pitchFamily="34" charset="0"/>
                <a:cs typeface="News Cycle" panose="020B0604020202020204" charset="2"/>
              </a:rPr>
              <a:t>приоритетной целью обучения станет формирование  компетенций 4К учащихся</a:t>
            </a:r>
          </a:p>
          <a:p>
            <a:pPr lvl="0" algn="just"/>
            <a:endParaRPr lang="ru-RU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News Cycle" panose="020B0604020202020204" charset="2"/>
              <a:ea typeface="Calibri" panose="020F0502020204030204" pitchFamily="34" charset="0"/>
              <a:cs typeface="News Cycle" panose="020B0604020202020204" charset="2"/>
            </a:endParaRPr>
          </a:p>
          <a:p>
            <a:pPr marL="285750" lvl="0" indent="-285750" algn="just"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ews Cycle" panose="020B0604020202020204" charset="2"/>
                <a:ea typeface="Calibri" panose="020F0502020204030204" pitchFamily="34" charset="0"/>
                <a:cs typeface="News Cycle" panose="020B0604020202020204" charset="2"/>
              </a:rPr>
              <a:t>компетенции 4К учащихся</a:t>
            </a:r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ews Cycle" panose="020B0604020202020204" charset="2"/>
                <a:ea typeface="Times New Roman" panose="02020603050405020304" pitchFamily="18" charset="0"/>
                <a:cs typeface="News Cycle" panose="020B0604020202020204" charset="2"/>
              </a:rPr>
              <a:t> будут обеспечиваться дидактическим потенциалом </a:t>
            </a:r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ews Cycle" panose="020B0604020202020204" charset="2"/>
                <a:ea typeface="Calibri" panose="020F0502020204030204" pitchFamily="34" charset="0"/>
                <a:cs typeface="News Cycle" panose="020B0604020202020204" charset="2"/>
              </a:rPr>
              <a:t>дополнительной общеобразовательной общеразвивающей программы</a:t>
            </a:r>
            <a:r>
              <a:rPr lang="ru-RU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ews Cycle" panose="020B0604020202020204" charset="2"/>
                <a:ea typeface="Times New Roman" panose="02020603050405020304" pitchFamily="18" charset="0"/>
                <a:cs typeface="News Cycle" panose="020B0604020202020204" charset="2"/>
              </a:rPr>
              <a:t> при возможности построения индивидуальных образовательных маршрутов их освоения</a:t>
            </a:r>
          </a:p>
        </p:txBody>
      </p:sp>
    </p:spTree>
    <p:extLst>
      <p:ext uri="{BB962C8B-B14F-4D97-AF65-F5344CB8AC3E}">
        <p14:creationId xmlns:p14="http://schemas.microsoft.com/office/powerpoint/2010/main" val="1288996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4"/>
          <p:cNvSpPr txBox="1">
            <a:spLocks noGrp="1"/>
          </p:cNvSpPr>
          <p:nvPr>
            <p:ph type="body" idx="4294967295"/>
          </p:nvPr>
        </p:nvSpPr>
        <p:spPr>
          <a:xfrm>
            <a:off x="467544" y="30644"/>
            <a:ext cx="8208912" cy="965475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Результаты и материалы 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 муниципальном уровне</a:t>
            </a:r>
            <a:endParaRPr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79" name="Google Shape;279;p34"/>
          <p:cNvSpPr/>
          <p:nvPr/>
        </p:nvSpPr>
        <p:spPr>
          <a:xfrm>
            <a:off x="476231" y="339502"/>
            <a:ext cx="3918761" cy="3402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1000" dirty="0">
              <a:solidFill>
                <a:schemeClr val="dk2"/>
              </a:solidFill>
              <a:latin typeface="News Cycle"/>
              <a:ea typeface="News Cycle"/>
              <a:cs typeface="News Cycle"/>
              <a:sym typeface="News Cycl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1000" dirty="0">
              <a:solidFill>
                <a:schemeClr val="dk2"/>
              </a:solidFill>
              <a:latin typeface="News Cycle"/>
              <a:ea typeface="News Cycle"/>
              <a:cs typeface="News Cycle"/>
              <a:sym typeface="News Cycle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ews Cycle"/>
                <a:ea typeface="News Cycle"/>
                <a:cs typeface="News Cycle"/>
                <a:sym typeface="News Cycle"/>
              </a:rPr>
              <a:t>Публикации - 8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ews Cycle"/>
                <a:ea typeface="News Cycle"/>
                <a:cs typeface="News Cycle"/>
                <a:sym typeface="News Cycle"/>
              </a:rPr>
              <a:t>Конкурсы – более 10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ews Cycle"/>
                <a:ea typeface="News Cycle"/>
                <a:cs typeface="News Cycle"/>
                <a:sym typeface="News Cycle"/>
              </a:rPr>
              <a:t>Семинары на базе Центра - 7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News Cycle"/>
                <a:ea typeface="News Cycle"/>
                <a:cs typeface="News Cycle"/>
                <a:sym typeface="News Cycle"/>
              </a:rPr>
              <a:t>О</a:t>
            </a:r>
            <a:r>
              <a:rPr kumimoji="0" lang="ru-RU" sz="2000" i="0" u="none" strike="noStrike" kern="0" normalizeH="0" baseline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News Cycle"/>
                <a:ea typeface="News Cycle"/>
                <a:cs typeface="News Cycle"/>
                <a:sym typeface="News Cycle"/>
              </a:rPr>
              <a:t>ткрытые</a:t>
            </a:r>
            <a:r>
              <a:rPr kumimoji="0" lang="ru-RU" sz="2000" i="0" u="none" strike="noStrike" kern="0" normalizeH="0" baseline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News Cycle"/>
                <a:ea typeface="News Cycle"/>
                <a:cs typeface="News Cycle"/>
                <a:sym typeface="News Cycle"/>
              </a:rPr>
              <a:t> и социально-значимые мероприятия - 25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1000" dirty="0">
              <a:solidFill>
                <a:schemeClr val="dk2"/>
              </a:solidFill>
              <a:latin typeface="News Cycle"/>
              <a:ea typeface="News Cycle"/>
              <a:cs typeface="News Cycle"/>
              <a:sym typeface="News Cycl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chemeClr val="dk2"/>
              </a:solidFill>
              <a:latin typeface="News Cycle"/>
              <a:ea typeface="News Cycle"/>
              <a:cs typeface="News Cycle"/>
              <a:sym typeface="News Cycle"/>
            </a:endParaRPr>
          </a:p>
        </p:txBody>
      </p:sp>
      <p:grpSp>
        <p:nvGrpSpPr>
          <p:cNvPr id="10" name="Google Shape;304;p36">
            <a:extLst>
              <a:ext uri="{FF2B5EF4-FFF2-40B4-BE49-F238E27FC236}">
                <a16:creationId xmlns:a16="http://schemas.microsoft.com/office/drawing/2014/main" id="{88CC2B6C-2F4D-746A-D6D1-1E2BC5D23B9B}"/>
              </a:ext>
            </a:extLst>
          </p:cNvPr>
          <p:cNvGrpSpPr/>
          <p:nvPr/>
        </p:nvGrpSpPr>
        <p:grpSpPr>
          <a:xfrm>
            <a:off x="35495" y="1059582"/>
            <a:ext cx="4350809" cy="2376264"/>
            <a:chOff x="1177450" y="241631"/>
            <a:chExt cx="6173152" cy="3616776"/>
          </a:xfrm>
        </p:grpSpPr>
        <p:sp>
          <p:nvSpPr>
            <p:cNvPr id="11" name="Google Shape;305;p36">
              <a:extLst>
                <a:ext uri="{FF2B5EF4-FFF2-40B4-BE49-F238E27FC236}">
                  <a16:creationId xmlns:a16="http://schemas.microsoft.com/office/drawing/2014/main" id="{5E0BAF03-14C3-F888-F28F-8071C2890CE8}"/>
                </a:ext>
              </a:extLst>
            </p:cNvPr>
            <p:cNvSpPr/>
            <p:nvPr/>
          </p:nvSpPr>
          <p:spPr>
            <a:xfrm>
              <a:off x="1682275" y="24163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306;p36">
              <a:extLst>
                <a:ext uri="{FF2B5EF4-FFF2-40B4-BE49-F238E27FC236}">
                  <a16:creationId xmlns:a16="http://schemas.microsoft.com/office/drawing/2014/main" id="{2A46F8C2-2C38-A114-28C0-34D23824F9A1}"/>
                </a:ext>
              </a:extLst>
            </p:cNvPr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307;p36">
              <a:extLst>
                <a:ext uri="{FF2B5EF4-FFF2-40B4-BE49-F238E27FC236}">
                  <a16:creationId xmlns:a16="http://schemas.microsoft.com/office/drawing/2014/main" id="{0F60DD23-7E5F-7E5B-8EF4-181C5F65752E}"/>
                </a:ext>
              </a:extLst>
            </p:cNvPr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308;p36">
              <a:extLst>
                <a:ext uri="{FF2B5EF4-FFF2-40B4-BE49-F238E27FC236}">
                  <a16:creationId xmlns:a16="http://schemas.microsoft.com/office/drawing/2014/main" id="{FDEDCA05-3124-8B16-951A-EFB99BCB9454}"/>
                </a:ext>
              </a:extLst>
            </p:cNvPr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3E0EA0-CF93-A7E0-81F1-79251D882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96" y="74363"/>
            <a:ext cx="1783712" cy="1670461"/>
          </a:xfrm>
          <a:prstGeom prst="rect">
            <a:avLst/>
          </a:prstGeom>
        </p:spPr>
      </p:pic>
      <p:grpSp>
        <p:nvGrpSpPr>
          <p:cNvPr id="15" name="Google Shape;721;p50">
            <a:extLst>
              <a:ext uri="{FF2B5EF4-FFF2-40B4-BE49-F238E27FC236}">
                <a16:creationId xmlns:a16="http://schemas.microsoft.com/office/drawing/2014/main" id="{7F17D3CE-ED02-0A3B-BC79-77348412832B}"/>
              </a:ext>
            </a:extLst>
          </p:cNvPr>
          <p:cNvGrpSpPr/>
          <p:nvPr/>
        </p:nvGrpSpPr>
        <p:grpSpPr>
          <a:xfrm>
            <a:off x="4488015" y="1156849"/>
            <a:ext cx="357234" cy="361310"/>
            <a:chOff x="5290150" y="1636700"/>
            <a:chExt cx="425025" cy="429875"/>
          </a:xfrm>
        </p:grpSpPr>
        <p:sp>
          <p:nvSpPr>
            <p:cNvPr id="16" name="Google Shape;722;p50">
              <a:extLst>
                <a:ext uri="{FF2B5EF4-FFF2-40B4-BE49-F238E27FC236}">
                  <a16:creationId xmlns:a16="http://schemas.microsoft.com/office/drawing/2014/main" id="{6F062A30-5F17-97EE-BDED-D44BA1C741A1}"/>
                </a:ext>
              </a:extLst>
            </p:cNvPr>
            <p:cNvSpPr/>
            <p:nvPr/>
          </p:nvSpPr>
          <p:spPr>
            <a:xfrm>
              <a:off x="5396700" y="1939925"/>
              <a:ext cx="211900" cy="126650"/>
            </a:xfrm>
            <a:custGeom>
              <a:avLst/>
              <a:gdLst/>
              <a:ahLst/>
              <a:cxnLst/>
              <a:rect l="l" t="t" r="r" b="b"/>
              <a:pathLst>
                <a:path w="8476" h="5066" fill="none" extrusionOk="0">
                  <a:moveTo>
                    <a:pt x="3167" y="0"/>
                  </a:moveTo>
                  <a:lnTo>
                    <a:pt x="3167" y="2825"/>
                  </a:lnTo>
                  <a:lnTo>
                    <a:pt x="3167" y="2825"/>
                  </a:lnTo>
                  <a:lnTo>
                    <a:pt x="2606" y="2947"/>
                  </a:lnTo>
                  <a:lnTo>
                    <a:pt x="2071" y="3093"/>
                  </a:lnTo>
                  <a:lnTo>
                    <a:pt x="1584" y="3288"/>
                  </a:lnTo>
                  <a:lnTo>
                    <a:pt x="1145" y="3483"/>
                  </a:lnTo>
                  <a:lnTo>
                    <a:pt x="780" y="3702"/>
                  </a:lnTo>
                  <a:lnTo>
                    <a:pt x="609" y="3848"/>
                  </a:lnTo>
                  <a:lnTo>
                    <a:pt x="463" y="3970"/>
                  </a:lnTo>
                  <a:lnTo>
                    <a:pt x="317" y="4116"/>
                  </a:lnTo>
                  <a:lnTo>
                    <a:pt x="195" y="4262"/>
                  </a:lnTo>
                  <a:lnTo>
                    <a:pt x="74" y="4408"/>
                  </a:lnTo>
                  <a:lnTo>
                    <a:pt x="0" y="4579"/>
                  </a:lnTo>
                  <a:lnTo>
                    <a:pt x="0" y="4579"/>
                  </a:lnTo>
                  <a:lnTo>
                    <a:pt x="171" y="4652"/>
                  </a:lnTo>
                  <a:lnTo>
                    <a:pt x="414" y="4725"/>
                  </a:lnTo>
                  <a:lnTo>
                    <a:pt x="780" y="4822"/>
                  </a:lnTo>
                  <a:lnTo>
                    <a:pt x="1340" y="4895"/>
                  </a:lnTo>
                  <a:lnTo>
                    <a:pt x="2095" y="4993"/>
                  </a:lnTo>
                  <a:lnTo>
                    <a:pt x="3045" y="5042"/>
                  </a:lnTo>
                  <a:lnTo>
                    <a:pt x="4238" y="5066"/>
                  </a:lnTo>
                  <a:lnTo>
                    <a:pt x="4238" y="5066"/>
                  </a:lnTo>
                  <a:lnTo>
                    <a:pt x="5432" y="5042"/>
                  </a:lnTo>
                  <a:lnTo>
                    <a:pt x="6381" y="4993"/>
                  </a:lnTo>
                  <a:lnTo>
                    <a:pt x="7136" y="4895"/>
                  </a:lnTo>
                  <a:lnTo>
                    <a:pt x="7697" y="4822"/>
                  </a:lnTo>
                  <a:lnTo>
                    <a:pt x="8062" y="4725"/>
                  </a:lnTo>
                  <a:lnTo>
                    <a:pt x="8305" y="4652"/>
                  </a:lnTo>
                  <a:lnTo>
                    <a:pt x="8476" y="4579"/>
                  </a:lnTo>
                  <a:lnTo>
                    <a:pt x="8476" y="4579"/>
                  </a:lnTo>
                  <a:lnTo>
                    <a:pt x="8403" y="4408"/>
                  </a:lnTo>
                  <a:lnTo>
                    <a:pt x="8281" y="4262"/>
                  </a:lnTo>
                  <a:lnTo>
                    <a:pt x="8159" y="4116"/>
                  </a:lnTo>
                  <a:lnTo>
                    <a:pt x="8013" y="3970"/>
                  </a:lnTo>
                  <a:lnTo>
                    <a:pt x="7867" y="3848"/>
                  </a:lnTo>
                  <a:lnTo>
                    <a:pt x="7697" y="3702"/>
                  </a:lnTo>
                  <a:lnTo>
                    <a:pt x="7331" y="3483"/>
                  </a:lnTo>
                  <a:lnTo>
                    <a:pt x="6893" y="3288"/>
                  </a:lnTo>
                  <a:lnTo>
                    <a:pt x="6406" y="3093"/>
                  </a:lnTo>
                  <a:lnTo>
                    <a:pt x="5870" y="2947"/>
                  </a:lnTo>
                  <a:lnTo>
                    <a:pt x="5310" y="2825"/>
                  </a:lnTo>
                  <a:lnTo>
                    <a:pt x="5310" y="0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23;p50">
              <a:extLst>
                <a:ext uri="{FF2B5EF4-FFF2-40B4-BE49-F238E27FC236}">
                  <a16:creationId xmlns:a16="http://schemas.microsoft.com/office/drawing/2014/main" id="{6D261A59-4571-779D-5BF4-B45FC7362FFB}"/>
                </a:ext>
              </a:extLst>
            </p:cNvPr>
            <p:cNvSpPr/>
            <p:nvPr/>
          </p:nvSpPr>
          <p:spPr>
            <a:xfrm>
              <a:off x="5290150" y="1636700"/>
              <a:ext cx="425025" cy="294100"/>
            </a:xfrm>
            <a:custGeom>
              <a:avLst/>
              <a:gdLst/>
              <a:ahLst/>
              <a:cxnLst/>
              <a:rect l="l" t="t" r="r" b="b"/>
              <a:pathLst>
                <a:path w="17001" h="11764" fill="none" extrusionOk="0">
                  <a:moveTo>
                    <a:pt x="15928" y="1072"/>
                  </a:moveTo>
                  <a:lnTo>
                    <a:pt x="13785" y="1072"/>
                  </a:lnTo>
                  <a:lnTo>
                    <a:pt x="13785" y="1072"/>
                  </a:lnTo>
                  <a:lnTo>
                    <a:pt x="13810" y="487"/>
                  </a:lnTo>
                  <a:lnTo>
                    <a:pt x="13810" y="487"/>
                  </a:lnTo>
                  <a:lnTo>
                    <a:pt x="13785" y="390"/>
                  </a:lnTo>
                  <a:lnTo>
                    <a:pt x="13761" y="293"/>
                  </a:lnTo>
                  <a:lnTo>
                    <a:pt x="13688" y="220"/>
                  </a:lnTo>
                  <a:lnTo>
                    <a:pt x="13639" y="146"/>
                  </a:lnTo>
                  <a:lnTo>
                    <a:pt x="13566" y="98"/>
                  </a:lnTo>
                  <a:lnTo>
                    <a:pt x="13469" y="49"/>
                  </a:lnTo>
                  <a:lnTo>
                    <a:pt x="13371" y="25"/>
                  </a:lnTo>
                  <a:lnTo>
                    <a:pt x="13274" y="0"/>
                  </a:lnTo>
                  <a:lnTo>
                    <a:pt x="8500" y="0"/>
                  </a:lnTo>
                  <a:lnTo>
                    <a:pt x="3727" y="0"/>
                  </a:lnTo>
                  <a:lnTo>
                    <a:pt x="3727" y="0"/>
                  </a:lnTo>
                  <a:lnTo>
                    <a:pt x="3629" y="25"/>
                  </a:lnTo>
                  <a:lnTo>
                    <a:pt x="3532" y="49"/>
                  </a:lnTo>
                  <a:lnTo>
                    <a:pt x="3434" y="98"/>
                  </a:lnTo>
                  <a:lnTo>
                    <a:pt x="3361" y="146"/>
                  </a:lnTo>
                  <a:lnTo>
                    <a:pt x="3313" y="220"/>
                  </a:lnTo>
                  <a:lnTo>
                    <a:pt x="3240" y="293"/>
                  </a:lnTo>
                  <a:lnTo>
                    <a:pt x="3215" y="390"/>
                  </a:lnTo>
                  <a:lnTo>
                    <a:pt x="3191" y="487"/>
                  </a:lnTo>
                  <a:lnTo>
                    <a:pt x="3191" y="487"/>
                  </a:lnTo>
                  <a:lnTo>
                    <a:pt x="3215" y="1072"/>
                  </a:lnTo>
                  <a:lnTo>
                    <a:pt x="1072" y="1072"/>
                  </a:lnTo>
                  <a:lnTo>
                    <a:pt x="1072" y="1072"/>
                  </a:lnTo>
                  <a:lnTo>
                    <a:pt x="853" y="1096"/>
                  </a:lnTo>
                  <a:lnTo>
                    <a:pt x="658" y="1145"/>
                  </a:lnTo>
                  <a:lnTo>
                    <a:pt x="487" y="1242"/>
                  </a:lnTo>
                  <a:lnTo>
                    <a:pt x="317" y="1389"/>
                  </a:lnTo>
                  <a:lnTo>
                    <a:pt x="195" y="1535"/>
                  </a:lnTo>
                  <a:lnTo>
                    <a:pt x="98" y="1730"/>
                  </a:lnTo>
                  <a:lnTo>
                    <a:pt x="25" y="1924"/>
                  </a:lnTo>
                  <a:lnTo>
                    <a:pt x="0" y="2144"/>
                  </a:lnTo>
                  <a:lnTo>
                    <a:pt x="0" y="2144"/>
                  </a:lnTo>
                  <a:lnTo>
                    <a:pt x="25" y="2606"/>
                  </a:lnTo>
                  <a:lnTo>
                    <a:pt x="49" y="3069"/>
                  </a:lnTo>
                  <a:lnTo>
                    <a:pt x="98" y="3507"/>
                  </a:lnTo>
                  <a:lnTo>
                    <a:pt x="171" y="3946"/>
                  </a:lnTo>
                  <a:lnTo>
                    <a:pt x="268" y="4336"/>
                  </a:lnTo>
                  <a:lnTo>
                    <a:pt x="366" y="4725"/>
                  </a:lnTo>
                  <a:lnTo>
                    <a:pt x="487" y="5115"/>
                  </a:lnTo>
                  <a:lnTo>
                    <a:pt x="634" y="5480"/>
                  </a:lnTo>
                  <a:lnTo>
                    <a:pt x="780" y="5821"/>
                  </a:lnTo>
                  <a:lnTo>
                    <a:pt x="926" y="6138"/>
                  </a:lnTo>
                  <a:lnTo>
                    <a:pt x="1096" y="6454"/>
                  </a:lnTo>
                  <a:lnTo>
                    <a:pt x="1291" y="6747"/>
                  </a:lnTo>
                  <a:lnTo>
                    <a:pt x="1462" y="7039"/>
                  </a:lnTo>
                  <a:lnTo>
                    <a:pt x="1656" y="7307"/>
                  </a:lnTo>
                  <a:lnTo>
                    <a:pt x="2071" y="7794"/>
                  </a:lnTo>
                  <a:lnTo>
                    <a:pt x="2509" y="8232"/>
                  </a:lnTo>
                  <a:lnTo>
                    <a:pt x="2923" y="8598"/>
                  </a:lnTo>
                  <a:lnTo>
                    <a:pt x="3337" y="8914"/>
                  </a:lnTo>
                  <a:lnTo>
                    <a:pt x="3751" y="9158"/>
                  </a:lnTo>
                  <a:lnTo>
                    <a:pt x="4141" y="9353"/>
                  </a:lnTo>
                  <a:lnTo>
                    <a:pt x="4506" y="9499"/>
                  </a:lnTo>
                  <a:lnTo>
                    <a:pt x="4823" y="9596"/>
                  </a:lnTo>
                  <a:lnTo>
                    <a:pt x="5091" y="9645"/>
                  </a:lnTo>
                  <a:lnTo>
                    <a:pt x="5091" y="9645"/>
                  </a:lnTo>
                  <a:lnTo>
                    <a:pt x="5407" y="10108"/>
                  </a:lnTo>
                  <a:lnTo>
                    <a:pt x="5748" y="10546"/>
                  </a:lnTo>
                  <a:lnTo>
                    <a:pt x="5919" y="10717"/>
                  </a:lnTo>
                  <a:lnTo>
                    <a:pt x="6113" y="10887"/>
                  </a:lnTo>
                  <a:lnTo>
                    <a:pt x="6308" y="11057"/>
                  </a:lnTo>
                  <a:lnTo>
                    <a:pt x="6527" y="11204"/>
                  </a:lnTo>
                  <a:lnTo>
                    <a:pt x="6747" y="11325"/>
                  </a:lnTo>
                  <a:lnTo>
                    <a:pt x="6966" y="11447"/>
                  </a:lnTo>
                  <a:lnTo>
                    <a:pt x="7209" y="11545"/>
                  </a:lnTo>
                  <a:lnTo>
                    <a:pt x="7453" y="11618"/>
                  </a:lnTo>
                  <a:lnTo>
                    <a:pt x="7697" y="11691"/>
                  </a:lnTo>
                  <a:lnTo>
                    <a:pt x="7964" y="11739"/>
                  </a:lnTo>
                  <a:lnTo>
                    <a:pt x="8232" y="11764"/>
                  </a:lnTo>
                  <a:lnTo>
                    <a:pt x="8500" y="11764"/>
                  </a:lnTo>
                  <a:lnTo>
                    <a:pt x="8500" y="11764"/>
                  </a:lnTo>
                  <a:lnTo>
                    <a:pt x="8768" y="11764"/>
                  </a:lnTo>
                  <a:lnTo>
                    <a:pt x="9036" y="11739"/>
                  </a:lnTo>
                  <a:lnTo>
                    <a:pt x="9304" y="11691"/>
                  </a:lnTo>
                  <a:lnTo>
                    <a:pt x="9547" y="11618"/>
                  </a:lnTo>
                  <a:lnTo>
                    <a:pt x="9791" y="11545"/>
                  </a:lnTo>
                  <a:lnTo>
                    <a:pt x="10035" y="11447"/>
                  </a:lnTo>
                  <a:lnTo>
                    <a:pt x="10254" y="11325"/>
                  </a:lnTo>
                  <a:lnTo>
                    <a:pt x="10473" y="11204"/>
                  </a:lnTo>
                  <a:lnTo>
                    <a:pt x="10692" y="11057"/>
                  </a:lnTo>
                  <a:lnTo>
                    <a:pt x="10887" y="10887"/>
                  </a:lnTo>
                  <a:lnTo>
                    <a:pt x="11082" y="10717"/>
                  </a:lnTo>
                  <a:lnTo>
                    <a:pt x="11252" y="10546"/>
                  </a:lnTo>
                  <a:lnTo>
                    <a:pt x="11593" y="10108"/>
                  </a:lnTo>
                  <a:lnTo>
                    <a:pt x="11910" y="9645"/>
                  </a:lnTo>
                  <a:lnTo>
                    <a:pt x="11910" y="9645"/>
                  </a:lnTo>
                  <a:lnTo>
                    <a:pt x="12178" y="9596"/>
                  </a:lnTo>
                  <a:lnTo>
                    <a:pt x="12494" y="9523"/>
                  </a:lnTo>
                  <a:lnTo>
                    <a:pt x="12860" y="9377"/>
                  </a:lnTo>
                  <a:lnTo>
                    <a:pt x="13249" y="9182"/>
                  </a:lnTo>
                  <a:lnTo>
                    <a:pt x="13663" y="8939"/>
                  </a:lnTo>
                  <a:lnTo>
                    <a:pt x="14077" y="8622"/>
                  </a:lnTo>
                  <a:lnTo>
                    <a:pt x="14516" y="8257"/>
                  </a:lnTo>
                  <a:lnTo>
                    <a:pt x="14930" y="7843"/>
                  </a:lnTo>
                  <a:lnTo>
                    <a:pt x="15344" y="7356"/>
                  </a:lnTo>
                  <a:lnTo>
                    <a:pt x="15539" y="7088"/>
                  </a:lnTo>
                  <a:lnTo>
                    <a:pt x="15709" y="6795"/>
                  </a:lnTo>
                  <a:lnTo>
                    <a:pt x="15904" y="6503"/>
                  </a:lnTo>
                  <a:lnTo>
                    <a:pt x="16075" y="6186"/>
                  </a:lnTo>
                  <a:lnTo>
                    <a:pt x="16221" y="5870"/>
                  </a:lnTo>
                  <a:lnTo>
                    <a:pt x="16367" y="5505"/>
                  </a:lnTo>
                  <a:lnTo>
                    <a:pt x="16513" y="5164"/>
                  </a:lnTo>
                  <a:lnTo>
                    <a:pt x="16635" y="4774"/>
                  </a:lnTo>
                  <a:lnTo>
                    <a:pt x="16732" y="4384"/>
                  </a:lnTo>
                  <a:lnTo>
                    <a:pt x="16830" y="3970"/>
                  </a:lnTo>
                  <a:lnTo>
                    <a:pt x="16903" y="3532"/>
                  </a:lnTo>
                  <a:lnTo>
                    <a:pt x="16951" y="3093"/>
                  </a:lnTo>
                  <a:lnTo>
                    <a:pt x="16976" y="2606"/>
                  </a:lnTo>
                  <a:lnTo>
                    <a:pt x="17000" y="2144"/>
                  </a:lnTo>
                  <a:lnTo>
                    <a:pt x="17000" y="2144"/>
                  </a:lnTo>
                  <a:lnTo>
                    <a:pt x="16976" y="1924"/>
                  </a:lnTo>
                  <a:lnTo>
                    <a:pt x="16903" y="1730"/>
                  </a:lnTo>
                  <a:lnTo>
                    <a:pt x="16805" y="1535"/>
                  </a:lnTo>
                  <a:lnTo>
                    <a:pt x="16683" y="1389"/>
                  </a:lnTo>
                  <a:lnTo>
                    <a:pt x="16513" y="1242"/>
                  </a:lnTo>
                  <a:lnTo>
                    <a:pt x="16343" y="1145"/>
                  </a:lnTo>
                  <a:lnTo>
                    <a:pt x="16148" y="1096"/>
                  </a:lnTo>
                  <a:lnTo>
                    <a:pt x="15928" y="1072"/>
                  </a:lnTo>
                  <a:lnTo>
                    <a:pt x="15928" y="1072"/>
                  </a:lnTo>
                  <a:close/>
                  <a:moveTo>
                    <a:pt x="1072" y="2144"/>
                  </a:moveTo>
                  <a:lnTo>
                    <a:pt x="3240" y="2144"/>
                  </a:lnTo>
                  <a:lnTo>
                    <a:pt x="3240" y="2144"/>
                  </a:lnTo>
                  <a:lnTo>
                    <a:pt x="3288" y="3118"/>
                  </a:lnTo>
                  <a:lnTo>
                    <a:pt x="3361" y="4019"/>
                  </a:lnTo>
                  <a:lnTo>
                    <a:pt x="3483" y="4823"/>
                  </a:lnTo>
                  <a:lnTo>
                    <a:pt x="3605" y="5602"/>
                  </a:lnTo>
                  <a:lnTo>
                    <a:pt x="3775" y="6333"/>
                  </a:lnTo>
                  <a:lnTo>
                    <a:pt x="3995" y="7039"/>
                  </a:lnTo>
                  <a:lnTo>
                    <a:pt x="4214" y="7745"/>
                  </a:lnTo>
                  <a:lnTo>
                    <a:pt x="4506" y="8451"/>
                  </a:lnTo>
                  <a:lnTo>
                    <a:pt x="4506" y="8451"/>
                  </a:lnTo>
                  <a:lnTo>
                    <a:pt x="4262" y="8378"/>
                  </a:lnTo>
                  <a:lnTo>
                    <a:pt x="4043" y="8281"/>
                  </a:lnTo>
                  <a:lnTo>
                    <a:pt x="3824" y="8159"/>
                  </a:lnTo>
                  <a:lnTo>
                    <a:pt x="3629" y="8037"/>
                  </a:lnTo>
                  <a:lnTo>
                    <a:pt x="3434" y="7891"/>
                  </a:lnTo>
                  <a:lnTo>
                    <a:pt x="3240" y="7745"/>
                  </a:lnTo>
                  <a:lnTo>
                    <a:pt x="2899" y="7404"/>
                  </a:lnTo>
                  <a:lnTo>
                    <a:pt x="2582" y="7015"/>
                  </a:lnTo>
                  <a:lnTo>
                    <a:pt x="2290" y="6601"/>
                  </a:lnTo>
                  <a:lnTo>
                    <a:pt x="2046" y="6186"/>
                  </a:lnTo>
                  <a:lnTo>
                    <a:pt x="1827" y="5724"/>
                  </a:lnTo>
                  <a:lnTo>
                    <a:pt x="1632" y="5237"/>
                  </a:lnTo>
                  <a:lnTo>
                    <a:pt x="1486" y="4774"/>
                  </a:lnTo>
                  <a:lnTo>
                    <a:pt x="1340" y="4287"/>
                  </a:lnTo>
                  <a:lnTo>
                    <a:pt x="1242" y="3824"/>
                  </a:lnTo>
                  <a:lnTo>
                    <a:pt x="1169" y="3361"/>
                  </a:lnTo>
                  <a:lnTo>
                    <a:pt x="1121" y="2923"/>
                  </a:lnTo>
                  <a:lnTo>
                    <a:pt x="1072" y="2509"/>
                  </a:lnTo>
                  <a:lnTo>
                    <a:pt x="1072" y="2144"/>
                  </a:lnTo>
                  <a:lnTo>
                    <a:pt x="1072" y="2144"/>
                  </a:lnTo>
                  <a:close/>
                  <a:moveTo>
                    <a:pt x="10595" y="4628"/>
                  </a:moveTo>
                  <a:lnTo>
                    <a:pt x="9718" y="5407"/>
                  </a:lnTo>
                  <a:lnTo>
                    <a:pt x="9718" y="5407"/>
                  </a:lnTo>
                  <a:lnTo>
                    <a:pt x="9669" y="5480"/>
                  </a:lnTo>
                  <a:lnTo>
                    <a:pt x="9621" y="5578"/>
                  </a:lnTo>
                  <a:lnTo>
                    <a:pt x="9596" y="5675"/>
                  </a:lnTo>
                  <a:lnTo>
                    <a:pt x="9596" y="5772"/>
                  </a:lnTo>
                  <a:lnTo>
                    <a:pt x="9864" y="6941"/>
                  </a:lnTo>
                  <a:lnTo>
                    <a:pt x="9864" y="6941"/>
                  </a:lnTo>
                  <a:lnTo>
                    <a:pt x="9864" y="7015"/>
                  </a:lnTo>
                  <a:lnTo>
                    <a:pt x="9840" y="7063"/>
                  </a:lnTo>
                  <a:lnTo>
                    <a:pt x="9791" y="7063"/>
                  </a:lnTo>
                  <a:lnTo>
                    <a:pt x="9718" y="7039"/>
                  </a:lnTo>
                  <a:lnTo>
                    <a:pt x="8695" y="6454"/>
                  </a:lnTo>
                  <a:lnTo>
                    <a:pt x="8695" y="6454"/>
                  </a:lnTo>
                  <a:lnTo>
                    <a:pt x="8598" y="6406"/>
                  </a:lnTo>
                  <a:lnTo>
                    <a:pt x="8500" y="6406"/>
                  </a:lnTo>
                  <a:lnTo>
                    <a:pt x="8403" y="6406"/>
                  </a:lnTo>
                  <a:lnTo>
                    <a:pt x="8305" y="6454"/>
                  </a:lnTo>
                  <a:lnTo>
                    <a:pt x="7282" y="7039"/>
                  </a:lnTo>
                  <a:lnTo>
                    <a:pt x="7282" y="7039"/>
                  </a:lnTo>
                  <a:lnTo>
                    <a:pt x="7209" y="7063"/>
                  </a:lnTo>
                  <a:lnTo>
                    <a:pt x="7161" y="7063"/>
                  </a:lnTo>
                  <a:lnTo>
                    <a:pt x="7136" y="7015"/>
                  </a:lnTo>
                  <a:lnTo>
                    <a:pt x="7136" y="6941"/>
                  </a:lnTo>
                  <a:lnTo>
                    <a:pt x="7404" y="5772"/>
                  </a:lnTo>
                  <a:lnTo>
                    <a:pt x="7404" y="5772"/>
                  </a:lnTo>
                  <a:lnTo>
                    <a:pt x="7404" y="5675"/>
                  </a:lnTo>
                  <a:lnTo>
                    <a:pt x="7380" y="5578"/>
                  </a:lnTo>
                  <a:lnTo>
                    <a:pt x="7331" y="5480"/>
                  </a:lnTo>
                  <a:lnTo>
                    <a:pt x="7282" y="5407"/>
                  </a:lnTo>
                  <a:lnTo>
                    <a:pt x="6406" y="4628"/>
                  </a:lnTo>
                  <a:lnTo>
                    <a:pt x="6406" y="4628"/>
                  </a:lnTo>
                  <a:lnTo>
                    <a:pt x="6357" y="4579"/>
                  </a:lnTo>
                  <a:lnTo>
                    <a:pt x="6333" y="4506"/>
                  </a:lnTo>
                  <a:lnTo>
                    <a:pt x="6381" y="4482"/>
                  </a:lnTo>
                  <a:lnTo>
                    <a:pt x="6454" y="4457"/>
                  </a:lnTo>
                  <a:lnTo>
                    <a:pt x="7623" y="4336"/>
                  </a:lnTo>
                  <a:lnTo>
                    <a:pt x="7623" y="4336"/>
                  </a:lnTo>
                  <a:lnTo>
                    <a:pt x="7721" y="4311"/>
                  </a:lnTo>
                  <a:lnTo>
                    <a:pt x="7818" y="4262"/>
                  </a:lnTo>
                  <a:lnTo>
                    <a:pt x="7891" y="4189"/>
                  </a:lnTo>
                  <a:lnTo>
                    <a:pt x="7940" y="4116"/>
                  </a:lnTo>
                  <a:lnTo>
                    <a:pt x="8403" y="3045"/>
                  </a:lnTo>
                  <a:lnTo>
                    <a:pt x="8403" y="3045"/>
                  </a:lnTo>
                  <a:lnTo>
                    <a:pt x="8452" y="2972"/>
                  </a:lnTo>
                  <a:lnTo>
                    <a:pt x="8500" y="2947"/>
                  </a:lnTo>
                  <a:lnTo>
                    <a:pt x="8549" y="2972"/>
                  </a:lnTo>
                  <a:lnTo>
                    <a:pt x="8598" y="3045"/>
                  </a:lnTo>
                  <a:lnTo>
                    <a:pt x="9060" y="4116"/>
                  </a:lnTo>
                  <a:lnTo>
                    <a:pt x="9060" y="4116"/>
                  </a:lnTo>
                  <a:lnTo>
                    <a:pt x="9109" y="4189"/>
                  </a:lnTo>
                  <a:lnTo>
                    <a:pt x="9182" y="4262"/>
                  </a:lnTo>
                  <a:lnTo>
                    <a:pt x="9280" y="4311"/>
                  </a:lnTo>
                  <a:lnTo>
                    <a:pt x="9377" y="4336"/>
                  </a:lnTo>
                  <a:lnTo>
                    <a:pt x="10546" y="4457"/>
                  </a:lnTo>
                  <a:lnTo>
                    <a:pt x="10546" y="4457"/>
                  </a:lnTo>
                  <a:lnTo>
                    <a:pt x="10619" y="4482"/>
                  </a:lnTo>
                  <a:lnTo>
                    <a:pt x="10668" y="4506"/>
                  </a:lnTo>
                  <a:lnTo>
                    <a:pt x="10643" y="4579"/>
                  </a:lnTo>
                  <a:lnTo>
                    <a:pt x="10595" y="4628"/>
                  </a:lnTo>
                  <a:lnTo>
                    <a:pt x="10595" y="4628"/>
                  </a:lnTo>
                  <a:close/>
                  <a:moveTo>
                    <a:pt x="12494" y="8451"/>
                  </a:moveTo>
                  <a:lnTo>
                    <a:pt x="12494" y="8451"/>
                  </a:lnTo>
                  <a:lnTo>
                    <a:pt x="12787" y="7745"/>
                  </a:lnTo>
                  <a:lnTo>
                    <a:pt x="13006" y="7039"/>
                  </a:lnTo>
                  <a:lnTo>
                    <a:pt x="13225" y="6333"/>
                  </a:lnTo>
                  <a:lnTo>
                    <a:pt x="13396" y="5602"/>
                  </a:lnTo>
                  <a:lnTo>
                    <a:pt x="13517" y="4823"/>
                  </a:lnTo>
                  <a:lnTo>
                    <a:pt x="13639" y="4019"/>
                  </a:lnTo>
                  <a:lnTo>
                    <a:pt x="13712" y="3118"/>
                  </a:lnTo>
                  <a:lnTo>
                    <a:pt x="13761" y="2144"/>
                  </a:lnTo>
                  <a:lnTo>
                    <a:pt x="15928" y="2144"/>
                  </a:lnTo>
                  <a:lnTo>
                    <a:pt x="15928" y="2144"/>
                  </a:lnTo>
                  <a:lnTo>
                    <a:pt x="15928" y="2509"/>
                  </a:lnTo>
                  <a:lnTo>
                    <a:pt x="15880" y="2923"/>
                  </a:lnTo>
                  <a:lnTo>
                    <a:pt x="15831" y="3361"/>
                  </a:lnTo>
                  <a:lnTo>
                    <a:pt x="15758" y="3824"/>
                  </a:lnTo>
                  <a:lnTo>
                    <a:pt x="15661" y="4287"/>
                  </a:lnTo>
                  <a:lnTo>
                    <a:pt x="15514" y="4774"/>
                  </a:lnTo>
                  <a:lnTo>
                    <a:pt x="15368" y="5237"/>
                  </a:lnTo>
                  <a:lnTo>
                    <a:pt x="15173" y="5724"/>
                  </a:lnTo>
                  <a:lnTo>
                    <a:pt x="14954" y="6186"/>
                  </a:lnTo>
                  <a:lnTo>
                    <a:pt x="14711" y="6601"/>
                  </a:lnTo>
                  <a:lnTo>
                    <a:pt x="14418" y="7015"/>
                  </a:lnTo>
                  <a:lnTo>
                    <a:pt x="14102" y="7404"/>
                  </a:lnTo>
                  <a:lnTo>
                    <a:pt x="13761" y="7745"/>
                  </a:lnTo>
                  <a:lnTo>
                    <a:pt x="13566" y="7891"/>
                  </a:lnTo>
                  <a:lnTo>
                    <a:pt x="13371" y="8037"/>
                  </a:lnTo>
                  <a:lnTo>
                    <a:pt x="13176" y="8159"/>
                  </a:lnTo>
                  <a:lnTo>
                    <a:pt x="12957" y="8281"/>
                  </a:lnTo>
                  <a:lnTo>
                    <a:pt x="12738" y="8378"/>
                  </a:lnTo>
                  <a:lnTo>
                    <a:pt x="12494" y="8451"/>
                  </a:lnTo>
                  <a:lnTo>
                    <a:pt x="12494" y="8451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6B66144-8985-34F0-48FB-8567B5EAC5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6919" y="1059582"/>
            <a:ext cx="1529239" cy="216287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E56583-499E-E882-1C16-848BB67B99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3455" y="1227516"/>
            <a:ext cx="1529239" cy="21628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0240B5A-8D5A-4322-137B-505E438DC2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3270" y="3566529"/>
            <a:ext cx="2155299" cy="149978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DCAEA70-00B9-42E5-30BA-3E168DC098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459928" y="3256120"/>
            <a:ext cx="1499786" cy="212060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172788BE-1750-9ED9-751C-4D7B2F3641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75570" y="1496073"/>
            <a:ext cx="1500588" cy="211564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FD015D6-94A6-B946-D032-0609599501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2969" y="1671654"/>
            <a:ext cx="1545599" cy="212626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48E36DD-1B54-2F47-FF18-42494CB649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68858" y="1855632"/>
            <a:ext cx="1516128" cy="213377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B6FF7C4-B20B-8984-EBB9-13CACBAFFD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52475" y="2119055"/>
            <a:ext cx="1545599" cy="211634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F4998A4-2495-C9B4-0FC9-4AF357CA9D4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28356" y="2381876"/>
            <a:ext cx="1532070" cy="210764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804CFF7-A24B-C493-5EB1-93C3232465F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7168517" y="3211482"/>
            <a:ext cx="1554773" cy="2199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1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7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4"/>
          <p:cNvSpPr txBox="1">
            <a:spLocks noGrp="1"/>
          </p:cNvSpPr>
          <p:nvPr>
            <p:ph type="body" idx="4294967295"/>
          </p:nvPr>
        </p:nvSpPr>
        <p:spPr>
          <a:xfrm>
            <a:off x="467544" y="30644"/>
            <a:ext cx="8208912" cy="965475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Результаты и материалы 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 областном уровне</a:t>
            </a:r>
            <a:endParaRPr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79" name="Google Shape;279;p34"/>
          <p:cNvSpPr/>
          <p:nvPr/>
        </p:nvSpPr>
        <p:spPr>
          <a:xfrm>
            <a:off x="476031" y="474882"/>
            <a:ext cx="3918761" cy="3402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000" b="0" i="0" u="none" strike="noStrike" kern="0" cap="none" spc="0" normalizeH="0" baseline="0" noProof="0" dirty="0">
              <a:ln>
                <a:noFill/>
              </a:ln>
              <a:solidFill>
                <a:srgbClr val="7A7788"/>
              </a:solidFill>
              <a:effectLst/>
              <a:uLnTx/>
              <a:uFillTx/>
              <a:latin typeface="News Cycle"/>
              <a:ea typeface="News Cycle"/>
              <a:cs typeface="News Cycle"/>
              <a:sym typeface="News Cycle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000" b="0" i="0" u="none" strike="noStrike" kern="0" cap="none" spc="0" normalizeH="0" baseline="0" noProof="0" dirty="0">
              <a:ln>
                <a:noFill/>
              </a:ln>
              <a:solidFill>
                <a:srgbClr val="7A7788"/>
              </a:solidFill>
              <a:effectLst/>
              <a:uLnTx/>
              <a:uFillTx/>
              <a:latin typeface="News Cycle"/>
              <a:ea typeface="News Cycle"/>
              <a:cs typeface="News Cycle"/>
              <a:sym typeface="News Cycl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News Cycle"/>
                <a:ea typeface="News Cycle"/>
                <a:cs typeface="News Cycle"/>
                <a:sym typeface="News Cycle"/>
              </a:rPr>
              <a:t>Публикации - 3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News Cycle"/>
                <a:ea typeface="News Cycle"/>
                <a:cs typeface="News Cycle"/>
                <a:sym typeface="News Cycle"/>
              </a:rPr>
              <a:t>Конкурсы – более 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News Cycle"/>
                <a:ea typeface="News Cycle"/>
                <a:cs typeface="News Cycle"/>
                <a:sym typeface="News Cycle"/>
              </a:rPr>
              <a:t>Семинары - 35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News Cycle"/>
                <a:ea typeface="News Cycle"/>
                <a:cs typeface="News Cycle"/>
                <a:sym typeface="News Cycle"/>
              </a:rPr>
              <a:t>Открытые и социально -значимые мероприятия –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News Cycle"/>
                <a:ea typeface="News Cycle"/>
                <a:cs typeface="News Cycle"/>
                <a:sym typeface="News Cycle"/>
              </a:rPr>
              <a:t>более 30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000" b="0" i="0" u="none" strike="noStrike" kern="0" cap="none" spc="0" normalizeH="0" baseline="0" noProof="0" dirty="0">
              <a:ln>
                <a:noFill/>
              </a:ln>
              <a:solidFill>
                <a:srgbClr val="7A7788"/>
              </a:solidFill>
              <a:effectLst/>
              <a:uLnTx/>
              <a:uFillTx/>
              <a:latin typeface="News Cycle"/>
              <a:ea typeface="News Cycle"/>
              <a:cs typeface="News Cycle"/>
              <a:sym typeface="News Cycle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7A7788"/>
              </a:solidFill>
              <a:effectLst/>
              <a:uLnTx/>
              <a:uFillTx/>
              <a:latin typeface="News Cycle"/>
              <a:ea typeface="News Cycle"/>
              <a:cs typeface="News Cycle"/>
              <a:sym typeface="News Cycle"/>
            </a:endParaRPr>
          </a:p>
        </p:txBody>
      </p:sp>
      <p:grpSp>
        <p:nvGrpSpPr>
          <p:cNvPr id="10" name="Google Shape;304;p36">
            <a:extLst>
              <a:ext uri="{FF2B5EF4-FFF2-40B4-BE49-F238E27FC236}">
                <a16:creationId xmlns:a16="http://schemas.microsoft.com/office/drawing/2014/main" id="{88CC2B6C-2F4D-746A-D6D1-1E2BC5D23B9B}"/>
              </a:ext>
            </a:extLst>
          </p:cNvPr>
          <p:cNvGrpSpPr/>
          <p:nvPr/>
        </p:nvGrpSpPr>
        <p:grpSpPr>
          <a:xfrm>
            <a:off x="35495" y="1059582"/>
            <a:ext cx="4350809" cy="2376264"/>
            <a:chOff x="1177450" y="241631"/>
            <a:chExt cx="6173152" cy="3616776"/>
          </a:xfrm>
        </p:grpSpPr>
        <p:sp>
          <p:nvSpPr>
            <p:cNvPr id="11" name="Google Shape;305;p36">
              <a:extLst>
                <a:ext uri="{FF2B5EF4-FFF2-40B4-BE49-F238E27FC236}">
                  <a16:creationId xmlns:a16="http://schemas.microsoft.com/office/drawing/2014/main" id="{5E0BAF03-14C3-F888-F28F-8071C2890CE8}"/>
                </a:ext>
              </a:extLst>
            </p:cNvPr>
            <p:cNvSpPr/>
            <p:nvPr/>
          </p:nvSpPr>
          <p:spPr>
            <a:xfrm>
              <a:off x="1682275" y="24163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306;p36">
              <a:extLst>
                <a:ext uri="{FF2B5EF4-FFF2-40B4-BE49-F238E27FC236}">
                  <a16:creationId xmlns:a16="http://schemas.microsoft.com/office/drawing/2014/main" id="{2A46F8C2-2C38-A114-28C0-34D23824F9A1}"/>
                </a:ext>
              </a:extLst>
            </p:cNvPr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307;p36">
              <a:extLst>
                <a:ext uri="{FF2B5EF4-FFF2-40B4-BE49-F238E27FC236}">
                  <a16:creationId xmlns:a16="http://schemas.microsoft.com/office/drawing/2014/main" id="{0F60DD23-7E5F-7E5B-8EF4-181C5F65752E}"/>
                </a:ext>
              </a:extLst>
            </p:cNvPr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308;p36">
              <a:extLst>
                <a:ext uri="{FF2B5EF4-FFF2-40B4-BE49-F238E27FC236}">
                  <a16:creationId xmlns:a16="http://schemas.microsoft.com/office/drawing/2014/main" id="{FDEDCA05-3124-8B16-951A-EFB99BCB9454}"/>
                </a:ext>
              </a:extLst>
            </p:cNvPr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3E0EA0-CF93-A7E0-81F1-79251D882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96" y="74363"/>
            <a:ext cx="1783712" cy="1670461"/>
          </a:xfrm>
          <a:prstGeom prst="rect">
            <a:avLst/>
          </a:prstGeom>
        </p:spPr>
      </p:pic>
      <p:grpSp>
        <p:nvGrpSpPr>
          <p:cNvPr id="15" name="Google Shape;732;p50">
            <a:extLst>
              <a:ext uri="{FF2B5EF4-FFF2-40B4-BE49-F238E27FC236}">
                <a16:creationId xmlns:a16="http://schemas.microsoft.com/office/drawing/2014/main" id="{55E16AAA-0D65-8848-CC7F-F5DC0BFA547B}"/>
              </a:ext>
            </a:extLst>
          </p:cNvPr>
          <p:cNvGrpSpPr/>
          <p:nvPr/>
        </p:nvGrpSpPr>
        <p:grpSpPr>
          <a:xfrm>
            <a:off x="4479930" y="1131590"/>
            <a:ext cx="383835" cy="363369"/>
            <a:chOff x="6618700" y="1635475"/>
            <a:chExt cx="456675" cy="432325"/>
          </a:xfrm>
        </p:grpSpPr>
        <p:sp>
          <p:nvSpPr>
            <p:cNvPr id="16" name="Google Shape;733;p50">
              <a:extLst>
                <a:ext uri="{FF2B5EF4-FFF2-40B4-BE49-F238E27FC236}">
                  <a16:creationId xmlns:a16="http://schemas.microsoft.com/office/drawing/2014/main" id="{D39DE290-DC12-590A-0AC4-CBA4072587D0}"/>
                </a:ext>
              </a:extLst>
            </p:cNvPr>
            <p:cNvSpPr/>
            <p:nvPr/>
          </p:nvSpPr>
          <p:spPr>
            <a:xfrm>
              <a:off x="6663775" y="1904000"/>
              <a:ext cx="117525" cy="163800"/>
            </a:xfrm>
            <a:custGeom>
              <a:avLst/>
              <a:gdLst/>
              <a:ahLst/>
              <a:cxnLst/>
              <a:rect l="l" t="t" r="r" b="b"/>
              <a:pathLst>
                <a:path w="4701" h="6552" fill="none" extrusionOk="0">
                  <a:moveTo>
                    <a:pt x="0" y="0"/>
                  </a:moveTo>
                  <a:lnTo>
                    <a:pt x="512" y="6016"/>
                  </a:lnTo>
                  <a:lnTo>
                    <a:pt x="512" y="6016"/>
                  </a:lnTo>
                  <a:lnTo>
                    <a:pt x="536" y="6138"/>
                  </a:lnTo>
                  <a:lnTo>
                    <a:pt x="585" y="6235"/>
                  </a:lnTo>
                  <a:lnTo>
                    <a:pt x="633" y="6332"/>
                  </a:lnTo>
                  <a:lnTo>
                    <a:pt x="706" y="6406"/>
                  </a:lnTo>
                  <a:lnTo>
                    <a:pt x="804" y="6454"/>
                  </a:lnTo>
                  <a:lnTo>
                    <a:pt x="877" y="6503"/>
                  </a:lnTo>
                  <a:lnTo>
                    <a:pt x="999" y="6552"/>
                  </a:lnTo>
                  <a:lnTo>
                    <a:pt x="1096" y="6552"/>
                  </a:lnTo>
                  <a:lnTo>
                    <a:pt x="4116" y="6552"/>
                  </a:lnTo>
                  <a:lnTo>
                    <a:pt x="4116" y="6552"/>
                  </a:lnTo>
                  <a:lnTo>
                    <a:pt x="4238" y="6527"/>
                  </a:lnTo>
                  <a:lnTo>
                    <a:pt x="4360" y="6503"/>
                  </a:lnTo>
                  <a:lnTo>
                    <a:pt x="4457" y="6430"/>
                  </a:lnTo>
                  <a:lnTo>
                    <a:pt x="4554" y="6332"/>
                  </a:lnTo>
                  <a:lnTo>
                    <a:pt x="4554" y="6332"/>
                  </a:lnTo>
                  <a:lnTo>
                    <a:pt x="4628" y="6235"/>
                  </a:lnTo>
                  <a:lnTo>
                    <a:pt x="4676" y="6113"/>
                  </a:lnTo>
                  <a:lnTo>
                    <a:pt x="4701" y="5991"/>
                  </a:lnTo>
                  <a:lnTo>
                    <a:pt x="4676" y="5845"/>
                  </a:lnTo>
                  <a:lnTo>
                    <a:pt x="3678" y="98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34;p50">
              <a:extLst>
                <a:ext uri="{FF2B5EF4-FFF2-40B4-BE49-F238E27FC236}">
                  <a16:creationId xmlns:a16="http://schemas.microsoft.com/office/drawing/2014/main" id="{C2FC336F-9433-27B0-A2BF-4FDAF424E809}"/>
                </a:ext>
              </a:extLst>
            </p:cNvPr>
            <p:cNvSpPr/>
            <p:nvPr/>
          </p:nvSpPr>
          <p:spPr>
            <a:xfrm>
              <a:off x="7046125" y="1775525"/>
              <a:ext cx="29250" cy="99275"/>
            </a:xfrm>
            <a:custGeom>
              <a:avLst/>
              <a:gdLst/>
              <a:ahLst/>
              <a:cxnLst/>
              <a:rect l="l" t="t" r="r" b="b"/>
              <a:pathLst>
                <a:path w="1170" h="3971" fill="none" extrusionOk="0">
                  <a:moveTo>
                    <a:pt x="1" y="3970"/>
                  </a:moveTo>
                  <a:lnTo>
                    <a:pt x="1" y="3970"/>
                  </a:lnTo>
                  <a:lnTo>
                    <a:pt x="245" y="3824"/>
                  </a:lnTo>
                  <a:lnTo>
                    <a:pt x="488" y="3629"/>
                  </a:lnTo>
                  <a:lnTo>
                    <a:pt x="683" y="3410"/>
                  </a:lnTo>
                  <a:lnTo>
                    <a:pt x="853" y="3166"/>
                  </a:lnTo>
                  <a:lnTo>
                    <a:pt x="1000" y="2898"/>
                  </a:lnTo>
                  <a:lnTo>
                    <a:pt x="1097" y="2606"/>
                  </a:lnTo>
                  <a:lnTo>
                    <a:pt x="1170" y="2314"/>
                  </a:lnTo>
                  <a:lnTo>
                    <a:pt x="1170" y="1997"/>
                  </a:lnTo>
                  <a:lnTo>
                    <a:pt x="1170" y="1997"/>
                  </a:lnTo>
                  <a:lnTo>
                    <a:pt x="1170" y="1681"/>
                  </a:lnTo>
                  <a:lnTo>
                    <a:pt x="1097" y="1364"/>
                  </a:lnTo>
                  <a:lnTo>
                    <a:pt x="1000" y="1096"/>
                  </a:lnTo>
                  <a:lnTo>
                    <a:pt x="853" y="828"/>
                  </a:lnTo>
                  <a:lnTo>
                    <a:pt x="683" y="585"/>
                  </a:lnTo>
                  <a:lnTo>
                    <a:pt x="488" y="366"/>
                  </a:lnTo>
                  <a:lnTo>
                    <a:pt x="245" y="171"/>
                  </a:ln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35;p50">
              <a:extLst>
                <a:ext uri="{FF2B5EF4-FFF2-40B4-BE49-F238E27FC236}">
                  <a16:creationId xmlns:a16="http://schemas.microsoft.com/office/drawing/2014/main" id="{57F27E44-88AE-F86F-B86A-4F6604CB1ABA}"/>
                </a:ext>
              </a:extLst>
            </p:cNvPr>
            <p:cNvSpPr/>
            <p:nvPr/>
          </p:nvSpPr>
          <p:spPr>
            <a:xfrm>
              <a:off x="6618700" y="1751775"/>
              <a:ext cx="96850" cy="146750"/>
            </a:xfrm>
            <a:custGeom>
              <a:avLst/>
              <a:gdLst/>
              <a:ahLst/>
              <a:cxnLst/>
              <a:rect l="l" t="t" r="r" b="b"/>
              <a:pathLst>
                <a:path w="3874" h="5870" fill="none" extrusionOk="0">
                  <a:moveTo>
                    <a:pt x="3873" y="0"/>
                  </a:moveTo>
                  <a:lnTo>
                    <a:pt x="3873" y="0"/>
                  </a:lnTo>
                  <a:lnTo>
                    <a:pt x="2704" y="0"/>
                  </a:lnTo>
                  <a:lnTo>
                    <a:pt x="1730" y="0"/>
                  </a:lnTo>
                  <a:lnTo>
                    <a:pt x="1730" y="0"/>
                  </a:lnTo>
                  <a:lnTo>
                    <a:pt x="1560" y="25"/>
                  </a:lnTo>
                  <a:lnTo>
                    <a:pt x="1413" y="49"/>
                  </a:lnTo>
                  <a:lnTo>
                    <a:pt x="1243" y="98"/>
                  </a:lnTo>
                  <a:lnTo>
                    <a:pt x="1097" y="147"/>
                  </a:lnTo>
                  <a:lnTo>
                    <a:pt x="926" y="244"/>
                  </a:lnTo>
                  <a:lnTo>
                    <a:pt x="780" y="317"/>
                  </a:lnTo>
                  <a:lnTo>
                    <a:pt x="658" y="439"/>
                  </a:lnTo>
                  <a:lnTo>
                    <a:pt x="537" y="536"/>
                  </a:lnTo>
                  <a:lnTo>
                    <a:pt x="415" y="682"/>
                  </a:lnTo>
                  <a:lnTo>
                    <a:pt x="293" y="804"/>
                  </a:lnTo>
                  <a:lnTo>
                    <a:pt x="220" y="950"/>
                  </a:lnTo>
                  <a:lnTo>
                    <a:pt x="147" y="1096"/>
                  </a:lnTo>
                  <a:lnTo>
                    <a:pt x="74" y="1267"/>
                  </a:lnTo>
                  <a:lnTo>
                    <a:pt x="25" y="1437"/>
                  </a:lnTo>
                  <a:lnTo>
                    <a:pt x="1" y="1583"/>
                  </a:lnTo>
                  <a:lnTo>
                    <a:pt x="1" y="1754"/>
                  </a:lnTo>
                  <a:lnTo>
                    <a:pt x="1" y="4092"/>
                  </a:lnTo>
                  <a:lnTo>
                    <a:pt x="1" y="4092"/>
                  </a:lnTo>
                  <a:lnTo>
                    <a:pt x="1" y="4263"/>
                  </a:lnTo>
                  <a:lnTo>
                    <a:pt x="25" y="4433"/>
                  </a:lnTo>
                  <a:lnTo>
                    <a:pt x="74" y="4579"/>
                  </a:lnTo>
                  <a:lnTo>
                    <a:pt x="147" y="4750"/>
                  </a:lnTo>
                  <a:lnTo>
                    <a:pt x="220" y="4896"/>
                  </a:lnTo>
                  <a:lnTo>
                    <a:pt x="293" y="5042"/>
                  </a:lnTo>
                  <a:lnTo>
                    <a:pt x="415" y="5188"/>
                  </a:lnTo>
                  <a:lnTo>
                    <a:pt x="537" y="5310"/>
                  </a:lnTo>
                  <a:lnTo>
                    <a:pt x="658" y="5407"/>
                  </a:lnTo>
                  <a:lnTo>
                    <a:pt x="780" y="5529"/>
                  </a:lnTo>
                  <a:lnTo>
                    <a:pt x="926" y="5626"/>
                  </a:lnTo>
                  <a:lnTo>
                    <a:pt x="1097" y="5699"/>
                  </a:lnTo>
                  <a:lnTo>
                    <a:pt x="1243" y="5748"/>
                  </a:lnTo>
                  <a:lnTo>
                    <a:pt x="1413" y="5797"/>
                  </a:lnTo>
                  <a:lnTo>
                    <a:pt x="1560" y="5821"/>
                  </a:lnTo>
                  <a:lnTo>
                    <a:pt x="1730" y="5846"/>
                  </a:lnTo>
                  <a:lnTo>
                    <a:pt x="1730" y="5846"/>
                  </a:lnTo>
                  <a:lnTo>
                    <a:pt x="2704" y="5846"/>
                  </a:lnTo>
                  <a:lnTo>
                    <a:pt x="3873" y="5870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36;p50">
              <a:extLst>
                <a:ext uri="{FF2B5EF4-FFF2-40B4-BE49-F238E27FC236}">
                  <a16:creationId xmlns:a16="http://schemas.microsoft.com/office/drawing/2014/main" id="{10E44CDE-BBA5-FFFE-644A-AB7F1007DDC4}"/>
                </a:ext>
              </a:extLst>
            </p:cNvPr>
            <p:cNvSpPr/>
            <p:nvPr/>
          </p:nvSpPr>
          <p:spPr>
            <a:xfrm>
              <a:off x="6721600" y="1660450"/>
              <a:ext cx="278900" cy="329425"/>
            </a:xfrm>
            <a:custGeom>
              <a:avLst/>
              <a:gdLst/>
              <a:ahLst/>
              <a:cxnLst/>
              <a:rect l="l" t="t" r="r" b="b"/>
              <a:pathLst>
                <a:path w="11156" h="13177" fill="none" extrusionOk="0">
                  <a:moveTo>
                    <a:pt x="11155" y="0"/>
                  </a:moveTo>
                  <a:lnTo>
                    <a:pt x="11155" y="0"/>
                  </a:lnTo>
                  <a:lnTo>
                    <a:pt x="10766" y="317"/>
                  </a:lnTo>
                  <a:lnTo>
                    <a:pt x="10352" y="609"/>
                  </a:lnTo>
                  <a:lnTo>
                    <a:pt x="9938" y="901"/>
                  </a:lnTo>
                  <a:lnTo>
                    <a:pt x="9524" y="1169"/>
                  </a:lnTo>
                  <a:lnTo>
                    <a:pt x="9085" y="1413"/>
                  </a:lnTo>
                  <a:lnTo>
                    <a:pt x="8671" y="1632"/>
                  </a:lnTo>
                  <a:lnTo>
                    <a:pt x="7843" y="2046"/>
                  </a:lnTo>
                  <a:lnTo>
                    <a:pt x="7015" y="2387"/>
                  </a:lnTo>
                  <a:lnTo>
                    <a:pt x="6211" y="2679"/>
                  </a:lnTo>
                  <a:lnTo>
                    <a:pt x="5456" y="2898"/>
                  </a:lnTo>
                  <a:lnTo>
                    <a:pt x="4774" y="3093"/>
                  </a:lnTo>
                  <a:lnTo>
                    <a:pt x="4774" y="3093"/>
                  </a:lnTo>
                  <a:lnTo>
                    <a:pt x="4239" y="3215"/>
                  </a:lnTo>
                  <a:lnTo>
                    <a:pt x="3678" y="3312"/>
                  </a:lnTo>
                  <a:lnTo>
                    <a:pt x="3070" y="3410"/>
                  </a:lnTo>
                  <a:lnTo>
                    <a:pt x="2461" y="3459"/>
                  </a:lnTo>
                  <a:lnTo>
                    <a:pt x="1219" y="3580"/>
                  </a:lnTo>
                  <a:lnTo>
                    <a:pt x="1" y="3629"/>
                  </a:lnTo>
                  <a:lnTo>
                    <a:pt x="1" y="9523"/>
                  </a:lnTo>
                  <a:lnTo>
                    <a:pt x="1" y="9523"/>
                  </a:lnTo>
                  <a:lnTo>
                    <a:pt x="1219" y="9596"/>
                  </a:lnTo>
                  <a:lnTo>
                    <a:pt x="2461" y="9693"/>
                  </a:lnTo>
                  <a:lnTo>
                    <a:pt x="3070" y="9767"/>
                  </a:lnTo>
                  <a:lnTo>
                    <a:pt x="3678" y="9840"/>
                  </a:lnTo>
                  <a:lnTo>
                    <a:pt x="4239" y="9937"/>
                  </a:lnTo>
                  <a:lnTo>
                    <a:pt x="4774" y="10059"/>
                  </a:lnTo>
                  <a:lnTo>
                    <a:pt x="4774" y="10059"/>
                  </a:lnTo>
                  <a:lnTo>
                    <a:pt x="5456" y="10254"/>
                  </a:lnTo>
                  <a:lnTo>
                    <a:pt x="6211" y="10497"/>
                  </a:lnTo>
                  <a:lnTo>
                    <a:pt x="7015" y="10765"/>
                  </a:lnTo>
                  <a:lnTo>
                    <a:pt x="7843" y="11130"/>
                  </a:lnTo>
                  <a:lnTo>
                    <a:pt x="8671" y="11520"/>
                  </a:lnTo>
                  <a:lnTo>
                    <a:pt x="9085" y="11764"/>
                  </a:lnTo>
                  <a:lnTo>
                    <a:pt x="9524" y="12007"/>
                  </a:lnTo>
                  <a:lnTo>
                    <a:pt x="9938" y="12251"/>
                  </a:lnTo>
                  <a:lnTo>
                    <a:pt x="10352" y="12543"/>
                  </a:lnTo>
                  <a:lnTo>
                    <a:pt x="10766" y="12835"/>
                  </a:lnTo>
                  <a:lnTo>
                    <a:pt x="11155" y="13176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37;p50">
              <a:extLst>
                <a:ext uri="{FF2B5EF4-FFF2-40B4-BE49-F238E27FC236}">
                  <a16:creationId xmlns:a16="http://schemas.microsoft.com/office/drawing/2014/main" id="{C1A74EBE-4A81-486E-1621-49113D2CBF40}"/>
                </a:ext>
              </a:extLst>
            </p:cNvPr>
            <p:cNvSpPr/>
            <p:nvPr/>
          </p:nvSpPr>
          <p:spPr>
            <a:xfrm>
              <a:off x="7006550" y="1635475"/>
              <a:ext cx="34750" cy="378750"/>
            </a:xfrm>
            <a:custGeom>
              <a:avLst/>
              <a:gdLst/>
              <a:ahLst/>
              <a:cxnLst/>
              <a:rect l="l" t="t" r="r" b="b"/>
              <a:pathLst>
                <a:path w="1390" h="15150" fill="none" extrusionOk="0">
                  <a:moveTo>
                    <a:pt x="1024" y="49"/>
                  </a:moveTo>
                  <a:lnTo>
                    <a:pt x="1024" y="49"/>
                  </a:lnTo>
                  <a:lnTo>
                    <a:pt x="902" y="1"/>
                  </a:lnTo>
                  <a:lnTo>
                    <a:pt x="805" y="1"/>
                  </a:lnTo>
                  <a:lnTo>
                    <a:pt x="805" y="1"/>
                  </a:lnTo>
                  <a:lnTo>
                    <a:pt x="683" y="1"/>
                  </a:lnTo>
                  <a:lnTo>
                    <a:pt x="585" y="49"/>
                  </a:lnTo>
                  <a:lnTo>
                    <a:pt x="464" y="98"/>
                  </a:lnTo>
                  <a:lnTo>
                    <a:pt x="391" y="171"/>
                  </a:lnTo>
                  <a:lnTo>
                    <a:pt x="391" y="171"/>
                  </a:lnTo>
                  <a:lnTo>
                    <a:pt x="1" y="536"/>
                  </a:lnTo>
                  <a:lnTo>
                    <a:pt x="1" y="14638"/>
                  </a:lnTo>
                  <a:lnTo>
                    <a:pt x="1" y="14638"/>
                  </a:lnTo>
                  <a:lnTo>
                    <a:pt x="391" y="14979"/>
                  </a:lnTo>
                  <a:lnTo>
                    <a:pt x="391" y="14979"/>
                  </a:lnTo>
                  <a:lnTo>
                    <a:pt x="464" y="15052"/>
                  </a:lnTo>
                  <a:lnTo>
                    <a:pt x="585" y="15101"/>
                  </a:lnTo>
                  <a:lnTo>
                    <a:pt x="683" y="15149"/>
                  </a:lnTo>
                  <a:lnTo>
                    <a:pt x="805" y="15149"/>
                  </a:lnTo>
                  <a:lnTo>
                    <a:pt x="805" y="15149"/>
                  </a:lnTo>
                  <a:lnTo>
                    <a:pt x="902" y="15149"/>
                  </a:lnTo>
                  <a:lnTo>
                    <a:pt x="1024" y="15101"/>
                  </a:lnTo>
                  <a:lnTo>
                    <a:pt x="1024" y="15101"/>
                  </a:lnTo>
                  <a:lnTo>
                    <a:pt x="1170" y="15028"/>
                  </a:lnTo>
                  <a:lnTo>
                    <a:pt x="1292" y="14906"/>
                  </a:lnTo>
                  <a:lnTo>
                    <a:pt x="1365" y="14735"/>
                  </a:lnTo>
                  <a:lnTo>
                    <a:pt x="1389" y="14565"/>
                  </a:lnTo>
                  <a:lnTo>
                    <a:pt x="1389" y="585"/>
                  </a:lnTo>
                  <a:lnTo>
                    <a:pt x="1389" y="585"/>
                  </a:lnTo>
                  <a:lnTo>
                    <a:pt x="1365" y="415"/>
                  </a:lnTo>
                  <a:lnTo>
                    <a:pt x="1292" y="269"/>
                  </a:lnTo>
                  <a:lnTo>
                    <a:pt x="1170" y="122"/>
                  </a:lnTo>
                  <a:lnTo>
                    <a:pt x="1024" y="49"/>
                  </a:lnTo>
                  <a:lnTo>
                    <a:pt x="1024" y="49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7BC271F-DD1C-63A9-4278-456972676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1231" y="1116251"/>
            <a:ext cx="1475276" cy="20869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0461287-E1A8-E983-746B-4D7726021C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0698" y="1290759"/>
            <a:ext cx="1476537" cy="208690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C6D5A58-62C5-F4DD-9829-8DCFB4F08C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6863" y="1550300"/>
            <a:ext cx="1455179" cy="200187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E3E2EC51-1BAF-C521-0167-D8D94BFEE4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9083" y="3610068"/>
            <a:ext cx="2015081" cy="142376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C3454D0-BDCA-9759-8950-F436E7C5D9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7447" y="1754213"/>
            <a:ext cx="1396792" cy="2017588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B7DB843-D6E1-A7BC-7AFF-6B5DEF4E2A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5079503" y="1944440"/>
            <a:ext cx="1455180" cy="20274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40694C-A7FB-DCDC-4A65-183318154B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52933" y="2205657"/>
            <a:ext cx="1413374" cy="200790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EC0E5A-AC7B-FF16-AEFC-B83E36750C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2202" y="2417177"/>
            <a:ext cx="1387853" cy="200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7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1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4"/>
          <p:cNvSpPr txBox="1">
            <a:spLocks noGrp="1"/>
          </p:cNvSpPr>
          <p:nvPr>
            <p:ph type="body" idx="4294967295"/>
          </p:nvPr>
        </p:nvSpPr>
        <p:spPr>
          <a:xfrm>
            <a:off x="467544" y="30644"/>
            <a:ext cx="8208912" cy="965475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Результаты и материалы </a:t>
            </a: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ru-RU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на всероссийском уровне</a:t>
            </a:r>
            <a:endParaRPr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279" name="Google Shape;279;p34"/>
          <p:cNvSpPr/>
          <p:nvPr/>
        </p:nvSpPr>
        <p:spPr>
          <a:xfrm>
            <a:off x="476231" y="339502"/>
            <a:ext cx="3918761" cy="34028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000" b="0" i="0" u="none" strike="noStrike" kern="0" cap="none" spc="0" normalizeH="0" baseline="0" noProof="0" dirty="0">
              <a:ln>
                <a:noFill/>
              </a:ln>
              <a:solidFill>
                <a:srgbClr val="7A7788"/>
              </a:solidFill>
              <a:effectLst/>
              <a:uLnTx/>
              <a:uFillTx/>
              <a:latin typeface="News Cycle"/>
              <a:ea typeface="News Cycle"/>
              <a:cs typeface="News Cycle"/>
              <a:sym typeface="News Cycle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ru-RU" sz="1000" b="0" i="0" u="none" strike="noStrike" kern="0" cap="none" spc="0" normalizeH="0" baseline="0" noProof="0" dirty="0">
              <a:ln>
                <a:noFill/>
              </a:ln>
              <a:solidFill>
                <a:srgbClr val="7A7788"/>
              </a:solidFill>
              <a:effectLst/>
              <a:uLnTx/>
              <a:uFillTx/>
              <a:latin typeface="News Cycle"/>
              <a:ea typeface="News Cycle"/>
              <a:cs typeface="News Cycle"/>
              <a:sym typeface="News Cycle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News Cycle"/>
                <a:ea typeface="News Cycle"/>
                <a:cs typeface="News Cycle"/>
                <a:sym typeface="News Cycle"/>
              </a:rPr>
              <a:t>Публикации - 85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News Cycle"/>
                <a:ea typeface="News Cycle"/>
                <a:cs typeface="News Cycle"/>
                <a:sym typeface="News Cycle"/>
              </a:rPr>
              <a:t>Конкурсы - 40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News Cycle"/>
                <a:ea typeface="News Cycle"/>
                <a:cs typeface="News Cycle"/>
                <a:sym typeface="News Cycle"/>
              </a:rPr>
              <a:t>Семинары - 70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News Cycle"/>
                <a:ea typeface="News Cycle"/>
                <a:cs typeface="News Cycle"/>
                <a:sym typeface="News Cycle"/>
              </a:rPr>
              <a:t>Открытые и социально -значимые мероприятия - 70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7A7788"/>
              </a:solidFill>
              <a:effectLst/>
              <a:uLnTx/>
              <a:uFillTx/>
              <a:latin typeface="News Cycle"/>
              <a:ea typeface="News Cycle"/>
              <a:cs typeface="News Cycle"/>
              <a:sym typeface="News Cycle"/>
            </a:endParaRPr>
          </a:p>
        </p:txBody>
      </p:sp>
      <p:grpSp>
        <p:nvGrpSpPr>
          <p:cNvPr id="10" name="Google Shape;304;p36">
            <a:extLst>
              <a:ext uri="{FF2B5EF4-FFF2-40B4-BE49-F238E27FC236}">
                <a16:creationId xmlns:a16="http://schemas.microsoft.com/office/drawing/2014/main" id="{88CC2B6C-2F4D-746A-D6D1-1E2BC5D23B9B}"/>
              </a:ext>
            </a:extLst>
          </p:cNvPr>
          <p:cNvGrpSpPr/>
          <p:nvPr/>
        </p:nvGrpSpPr>
        <p:grpSpPr>
          <a:xfrm>
            <a:off x="35495" y="1059582"/>
            <a:ext cx="4350809" cy="2376264"/>
            <a:chOff x="1177450" y="241631"/>
            <a:chExt cx="6173152" cy="3616776"/>
          </a:xfrm>
        </p:grpSpPr>
        <p:sp>
          <p:nvSpPr>
            <p:cNvPr id="11" name="Google Shape;305;p36">
              <a:extLst>
                <a:ext uri="{FF2B5EF4-FFF2-40B4-BE49-F238E27FC236}">
                  <a16:creationId xmlns:a16="http://schemas.microsoft.com/office/drawing/2014/main" id="{5E0BAF03-14C3-F888-F28F-8071C2890CE8}"/>
                </a:ext>
              </a:extLst>
            </p:cNvPr>
            <p:cNvSpPr/>
            <p:nvPr/>
          </p:nvSpPr>
          <p:spPr>
            <a:xfrm>
              <a:off x="1682275" y="24163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306;p36">
              <a:extLst>
                <a:ext uri="{FF2B5EF4-FFF2-40B4-BE49-F238E27FC236}">
                  <a16:creationId xmlns:a16="http://schemas.microsoft.com/office/drawing/2014/main" id="{2A46F8C2-2C38-A114-28C0-34D23824F9A1}"/>
                </a:ext>
              </a:extLst>
            </p:cNvPr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307;p36">
              <a:extLst>
                <a:ext uri="{FF2B5EF4-FFF2-40B4-BE49-F238E27FC236}">
                  <a16:creationId xmlns:a16="http://schemas.microsoft.com/office/drawing/2014/main" id="{0F60DD23-7E5F-7E5B-8EF4-181C5F65752E}"/>
                </a:ext>
              </a:extLst>
            </p:cNvPr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308;p36">
              <a:extLst>
                <a:ext uri="{FF2B5EF4-FFF2-40B4-BE49-F238E27FC236}">
                  <a16:creationId xmlns:a16="http://schemas.microsoft.com/office/drawing/2014/main" id="{FDEDCA05-3124-8B16-951A-EFB99BCB9454}"/>
                </a:ext>
              </a:extLst>
            </p:cNvPr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03E0EA0-CF93-A7E0-81F1-79251D882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296" y="74363"/>
            <a:ext cx="1783712" cy="1670461"/>
          </a:xfrm>
          <a:prstGeom prst="rect">
            <a:avLst/>
          </a:prstGeom>
        </p:spPr>
      </p:pic>
      <p:grpSp>
        <p:nvGrpSpPr>
          <p:cNvPr id="15" name="Google Shape;724;p50">
            <a:extLst>
              <a:ext uri="{FF2B5EF4-FFF2-40B4-BE49-F238E27FC236}">
                <a16:creationId xmlns:a16="http://schemas.microsoft.com/office/drawing/2014/main" id="{325B0A83-14EA-9AB1-7613-4A2A105425D5}"/>
              </a:ext>
            </a:extLst>
          </p:cNvPr>
          <p:cNvGrpSpPr/>
          <p:nvPr/>
        </p:nvGrpSpPr>
        <p:grpSpPr>
          <a:xfrm>
            <a:off x="4484813" y="1069048"/>
            <a:ext cx="359272" cy="376691"/>
            <a:chOff x="5961125" y="1623900"/>
            <a:chExt cx="427450" cy="448175"/>
          </a:xfrm>
        </p:grpSpPr>
        <p:sp>
          <p:nvSpPr>
            <p:cNvPr id="16" name="Google Shape;725;p50">
              <a:extLst>
                <a:ext uri="{FF2B5EF4-FFF2-40B4-BE49-F238E27FC236}">
                  <a16:creationId xmlns:a16="http://schemas.microsoft.com/office/drawing/2014/main" id="{D7407B35-7698-5912-CD74-37F71303CFAC}"/>
                </a:ext>
              </a:extLst>
            </p:cNvPr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26;p50">
              <a:extLst>
                <a:ext uri="{FF2B5EF4-FFF2-40B4-BE49-F238E27FC236}">
                  <a16:creationId xmlns:a16="http://schemas.microsoft.com/office/drawing/2014/main" id="{356B5B0C-EE13-4D1A-41E1-0A440B45A708}"/>
                </a:ext>
              </a:extLst>
            </p:cNvPr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27;p50">
              <a:extLst>
                <a:ext uri="{FF2B5EF4-FFF2-40B4-BE49-F238E27FC236}">
                  <a16:creationId xmlns:a16="http://schemas.microsoft.com/office/drawing/2014/main" id="{ED4E7D73-4620-9083-143C-7C502D3E8DF3}"/>
                </a:ext>
              </a:extLst>
            </p:cNvPr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28;p50">
              <a:extLst>
                <a:ext uri="{FF2B5EF4-FFF2-40B4-BE49-F238E27FC236}">
                  <a16:creationId xmlns:a16="http://schemas.microsoft.com/office/drawing/2014/main" id="{FCD05358-E885-1A82-447D-CDED569506D7}"/>
                </a:ext>
              </a:extLst>
            </p:cNvPr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29;p50">
              <a:extLst>
                <a:ext uri="{FF2B5EF4-FFF2-40B4-BE49-F238E27FC236}">
                  <a16:creationId xmlns:a16="http://schemas.microsoft.com/office/drawing/2014/main" id="{A488551D-6716-24AC-5B8B-A4FAF75792C5}"/>
                </a:ext>
              </a:extLst>
            </p:cNvPr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30;p50">
              <a:extLst>
                <a:ext uri="{FF2B5EF4-FFF2-40B4-BE49-F238E27FC236}">
                  <a16:creationId xmlns:a16="http://schemas.microsoft.com/office/drawing/2014/main" id="{E22CD854-8157-11C9-670D-ECB16E638687}"/>
                </a:ext>
              </a:extLst>
            </p:cNvPr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731;p50">
              <a:extLst>
                <a:ext uri="{FF2B5EF4-FFF2-40B4-BE49-F238E27FC236}">
                  <a16:creationId xmlns:a16="http://schemas.microsoft.com/office/drawing/2014/main" id="{9DA5B5B7-A341-3819-C129-1EE1EFE1B4DD}"/>
                </a:ext>
              </a:extLst>
            </p:cNvPr>
            <p:cNvSpPr/>
            <p:nvPr/>
          </p:nvSpPr>
          <p:spPr>
            <a:xfrm>
              <a:off x="6137700" y="1623900"/>
              <a:ext cx="250875" cy="255150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121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BC4875A-4C05-B3DF-6AB8-2C65B22843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7164" y="1059582"/>
            <a:ext cx="1519539" cy="214941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B12D558-9401-BA2D-0B00-C5CCB0A30B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2415" y="1109530"/>
            <a:ext cx="1583613" cy="2238769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8A010D70-8E5A-C3AB-F856-896E27CB99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936" y="3571668"/>
            <a:ext cx="2101753" cy="1487045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FD9EC3CA-F4A7-9203-1630-C6EBC3AAC2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7261" y="1319439"/>
            <a:ext cx="1554518" cy="219711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7F28B4B-A0DA-BA3D-D3A7-DA90950187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4040" y="3571668"/>
            <a:ext cx="2101752" cy="1487043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E5C469B3-4C3C-13B2-6972-61D21E505A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61498" y="1473190"/>
            <a:ext cx="1521083" cy="2197119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AF76ABF8-DA4A-6A63-0673-5A90B222C8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51922" y="1697864"/>
            <a:ext cx="1514472" cy="212148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9ABC714D-1173-1EA8-11B9-CDBF959B81B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67397" y="3571668"/>
            <a:ext cx="2113405" cy="1495289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176317E-B462-C4D3-3253-CBD6462127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26029" y="3580761"/>
            <a:ext cx="2101752" cy="148619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EFB7F0-6566-9234-85FF-74D64BA52D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18050" y="3571668"/>
            <a:ext cx="2101751" cy="1487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86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1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7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estmoreland template">
  <a:themeElements>
    <a:clrScheme name="Custom 347">
      <a:dk1>
        <a:srgbClr val="18171D"/>
      </a:dk1>
      <a:lt1>
        <a:srgbClr val="FFFFFF"/>
      </a:lt1>
      <a:dk2>
        <a:srgbClr val="7A7788"/>
      </a:dk2>
      <a:lt2>
        <a:srgbClr val="F1F0F7"/>
      </a:lt2>
      <a:accent1>
        <a:srgbClr val="9FEC23"/>
      </a:accent1>
      <a:accent2>
        <a:srgbClr val="81C729"/>
      </a:accent2>
      <a:accent3>
        <a:srgbClr val="32A529"/>
      </a:accent3>
      <a:accent4>
        <a:srgbClr val="188B36"/>
      </a:accent4>
      <a:accent5>
        <a:srgbClr val="01411B"/>
      </a:accent5>
      <a:accent6>
        <a:srgbClr val="EB5A2C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estmoreland template">
  <a:themeElements>
    <a:clrScheme name="Custom 347">
      <a:dk1>
        <a:srgbClr val="18171D"/>
      </a:dk1>
      <a:lt1>
        <a:srgbClr val="FFFFFF"/>
      </a:lt1>
      <a:dk2>
        <a:srgbClr val="7A7788"/>
      </a:dk2>
      <a:lt2>
        <a:srgbClr val="F1F0F7"/>
      </a:lt2>
      <a:accent1>
        <a:srgbClr val="9FEC23"/>
      </a:accent1>
      <a:accent2>
        <a:srgbClr val="81C729"/>
      </a:accent2>
      <a:accent3>
        <a:srgbClr val="32A529"/>
      </a:accent3>
      <a:accent4>
        <a:srgbClr val="188B36"/>
      </a:accent4>
      <a:accent5>
        <a:srgbClr val="01411B"/>
      </a:accent5>
      <a:accent6>
        <a:srgbClr val="EB5A2C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Westmoreland template">
  <a:themeElements>
    <a:clrScheme name="Custom 347">
      <a:dk1>
        <a:srgbClr val="18171D"/>
      </a:dk1>
      <a:lt1>
        <a:srgbClr val="FFFFFF"/>
      </a:lt1>
      <a:dk2>
        <a:srgbClr val="7A7788"/>
      </a:dk2>
      <a:lt2>
        <a:srgbClr val="F1F0F7"/>
      </a:lt2>
      <a:accent1>
        <a:srgbClr val="9FEC23"/>
      </a:accent1>
      <a:accent2>
        <a:srgbClr val="81C729"/>
      </a:accent2>
      <a:accent3>
        <a:srgbClr val="32A529"/>
      </a:accent3>
      <a:accent4>
        <a:srgbClr val="188B36"/>
      </a:accent4>
      <a:accent5>
        <a:srgbClr val="01411B"/>
      </a:accent5>
      <a:accent6>
        <a:srgbClr val="EB5A2C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427</Words>
  <Application>Microsoft Office PowerPoint</Application>
  <PresentationFormat>Экран (16:9)</PresentationFormat>
  <Paragraphs>80</Paragraphs>
  <Slides>12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Arial</vt:lpstr>
      <vt:lpstr>News Cycle</vt:lpstr>
      <vt:lpstr>Calibri</vt:lpstr>
      <vt:lpstr>Wingdings</vt:lpstr>
      <vt:lpstr>Times New Roman</vt:lpstr>
      <vt:lpstr>Westmoreland template</vt:lpstr>
      <vt:lpstr>1_Westmoreland template</vt:lpstr>
      <vt:lpstr>2_Westmoreland template</vt:lpstr>
      <vt:lpstr>Итоги работы региональной инновационной площадки  за 2022-2023 учебный год</vt:lpstr>
      <vt:lpstr>МУНИЦИПАЛЬНОЕ БЮДЖЕТНОЕ УЧРЕЖДЕНИЕ  ДОПОЛНИТЕЛЬНОГО ОБРАЗОВАНИЯ ГОРОДА УЛЬЯНОВСКА  «ЦЕНТР ДЕТСКОГО ТВОРЧЕСТВ № 5» </vt:lpstr>
      <vt:lpstr>   Основание: Распоряжение Министерства просвещения и воспитания Ульяновской области  № 1783-р от 30.08.2022 г. </vt:lpstr>
      <vt:lpstr>Тема  Программы развития инновационных процессов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Благодарим за внимание!  Россия, 432072, г. Ульяновск,  ул. 40-летия Победы, д. 27  mbudocdt5@yandex.ru  www.cdt5.ru  8 (8422) 20-28-69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dc:creator>Admin</dc:creator>
  <cp:lastModifiedBy>Анастасия Тайманова</cp:lastModifiedBy>
  <cp:revision>18</cp:revision>
  <dcterms:modified xsi:type="dcterms:W3CDTF">2023-05-11T10:33:59Z</dcterms:modified>
</cp:coreProperties>
</file>